
<file path=[Content_Types].xml><?xml version="1.0" encoding="utf-8"?>
<Types xmlns="http://schemas.openxmlformats.org/package/2006/content-types">
  <Default Extension="bin" ContentType="application/vnd.openxmlformats-officedocument.oleObject"/>
  <Default Extension="fntdata" ContentType="application/x-fontdata"/>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xml" ContentType="application/vnd.openxmlformats-officedocument.presentationml.notesSlide+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8.xml" ContentType="application/vnd.openxmlformats-officedocument.presentationml.notesSlide+xml"/>
  <Override PartName="/ppt/tags/tag22.xml" ContentType="application/vnd.openxmlformats-officedocument.presentationml.tags+xml"/>
  <Override PartName="/ppt/notesSlides/notesSlide9.xml" ContentType="application/vnd.openxmlformats-officedocument.presentationml.notesSlide+xml"/>
  <Override PartName="/ppt/tags/tag23.xml" ContentType="application/vnd.openxmlformats-officedocument.presentationml.tags+xml"/>
  <Override PartName="/ppt/notesSlides/notesSlide10.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7"/>
  </p:notesMasterIdLst>
  <p:sldIdLst>
    <p:sldId id="256" r:id="rId2"/>
    <p:sldId id="257" r:id="rId3"/>
    <p:sldId id="259" r:id="rId4"/>
    <p:sldId id="318" r:id="rId5"/>
    <p:sldId id="320" r:id="rId6"/>
    <p:sldId id="323" r:id="rId7"/>
    <p:sldId id="325" r:id="rId8"/>
    <p:sldId id="327" r:id="rId9"/>
    <p:sldId id="330" r:id="rId10"/>
    <p:sldId id="328" r:id="rId11"/>
    <p:sldId id="332" r:id="rId12"/>
    <p:sldId id="329" r:id="rId13"/>
    <p:sldId id="331" r:id="rId14"/>
    <p:sldId id="324" r:id="rId15"/>
    <p:sldId id="276" r:id="rId16"/>
  </p:sldIdLst>
  <p:sldSz cx="13004800" cy="9753600"/>
  <p:notesSz cx="6858000" cy="9144000"/>
  <p:embeddedFontLst>
    <p:embeddedFont>
      <p:font typeface="宋体" panose="02010600030101010101" pitchFamily="2" charset="-122"/>
      <p:regular r:id="rId18"/>
    </p:embeddedFont>
  </p:embeddedFontLst>
  <p:custDataLst>
    <p:tags r:id="rId19"/>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9"/>
    <p:restoredTop sz="92289"/>
  </p:normalViewPr>
  <p:slideViewPr>
    <p:cSldViewPr snapToGrid="0">
      <p:cViewPr varScale="1">
        <p:scale>
          <a:sx n="50" d="100"/>
          <a:sy n="50" d="100"/>
        </p:scale>
        <p:origin x="87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panose="02000503000000020004"/>
      </a:defRPr>
    </a:lvl1pPr>
    <a:lvl2pPr indent="228600" defTabSz="457200" latinLnBrk="0">
      <a:lnSpc>
        <a:spcPct val="118000"/>
      </a:lnSpc>
      <a:defRPr sz="2200">
        <a:latin typeface="+mn-lt"/>
        <a:ea typeface="+mn-ea"/>
        <a:cs typeface="+mn-cs"/>
        <a:sym typeface="Helvetica Neue" panose="02000503000000020004"/>
      </a:defRPr>
    </a:lvl2pPr>
    <a:lvl3pPr indent="457200" defTabSz="457200" latinLnBrk="0">
      <a:lnSpc>
        <a:spcPct val="118000"/>
      </a:lnSpc>
      <a:defRPr sz="2200">
        <a:latin typeface="+mn-lt"/>
        <a:ea typeface="+mn-ea"/>
        <a:cs typeface="+mn-cs"/>
        <a:sym typeface="Helvetica Neue" panose="02000503000000020004"/>
      </a:defRPr>
    </a:lvl3pPr>
    <a:lvl4pPr indent="685800" defTabSz="457200" latinLnBrk="0">
      <a:lnSpc>
        <a:spcPct val="118000"/>
      </a:lnSpc>
      <a:defRPr sz="2200">
        <a:latin typeface="+mn-lt"/>
        <a:ea typeface="+mn-ea"/>
        <a:cs typeface="+mn-cs"/>
        <a:sym typeface="Helvetica Neue" panose="02000503000000020004"/>
      </a:defRPr>
    </a:lvl4pPr>
    <a:lvl5pPr indent="914400" defTabSz="457200" latinLnBrk="0">
      <a:lnSpc>
        <a:spcPct val="118000"/>
      </a:lnSpc>
      <a:defRPr sz="2200">
        <a:latin typeface="+mn-lt"/>
        <a:ea typeface="+mn-ea"/>
        <a:cs typeface="+mn-cs"/>
        <a:sym typeface="Helvetica Neue" panose="02000503000000020004"/>
      </a:defRPr>
    </a:lvl5pPr>
    <a:lvl6pPr indent="1143000" defTabSz="457200" latinLnBrk="0">
      <a:lnSpc>
        <a:spcPct val="118000"/>
      </a:lnSpc>
      <a:defRPr sz="2200">
        <a:latin typeface="+mn-lt"/>
        <a:ea typeface="+mn-ea"/>
        <a:cs typeface="+mn-cs"/>
        <a:sym typeface="Helvetica Neue" panose="02000503000000020004"/>
      </a:defRPr>
    </a:lvl6pPr>
    <a:lvl7pPr indent="1371600" defTabSz="457200" latinLnBrk="0">
      <a:lnSpc>
        <a:spcPct val="118000"/>
      </a:lnSpc>
      <a:defRPr sz="2200">
        <a:latin typeface="+mn-lt"/>
        <a:ea typeface="+mn-ea"/>
        <a:cs typeface="+mn-cs"/>
        <a:sym typeface="Helvetica Neue" panose="02000503000000020004"/>
      </a:defRPr>
    </a:lvl7pPr>
    <a:lvl8pPr indent="1600200" defTabSz="457200" latinLnBrk="0">
      <a:lnSpc>
        <a:spcPct val="118000"/>
      </a:lnSpc>
      <a:defRPr sz="2200">
        <a:latin typeface="+mn-lt"/>
        <a:ea typeface="+mn-ea"/>
        <a:cs typeface="+mn-cs"/>
        <a:sym typeface="Helvetica Neue" panose="02000503000000020004"/>
      </a:defRPr>
    </a:lvl8pPr>
    <a:lvl9pPr indent="1828800" defTabSz="457200" latinLnBrk="0">
      <a:lnSpc>
        <a:spcPct val="118000"/>
      </a:lnSpc>
      <a:defRPr sz="2200">
        <a:latin typeface="+mn-lt"/>
        <a:ea typeface="+mn-ea"/>
        <a:cs typeface="+mn-cs"/>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03502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34301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30179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03282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50686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56148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698500" y="8657488"/>
            <a:ext cx="11607801" cy="461060"/>
          </a:xfrm>
          <a:prstGeom prst="rect">
            <a:avLst/>
          </a:prstGeom>
        </p:spPr>
        <p:txBody>
          <a:bodyPr anchor="b"/>
          <a:lstStyle>
            <a:lvl1pPr marL="0" indent="0" defTabSz="493395">
              <a:lnSpc>
                <a:spcPct val="100000"/>
              </a:lnSpc>
              <a:spcBef>
                <a:spcPts val="0"/>
              </a:spcBef>
              <a:buSzTx/>
              <a:buNone/>
              <a:defRPr sz="2015" b="1"/>
            </a:lvl1pPr>
          </a:lstStyle>
          <a:p>
            <a:r>
              <a:t>作者和日期</a:t>
            </a:r>
          </a:p>
        </p:txBody>
      </p:sp>
      <p:sp>
        <p:nvSpPr>
          <p:cNvPr id="12" name="演示文稿标题"/>
          <p:cNvSpPr txBox="1">
            <a:spLocks noGrp="1"/>
          </p:cNvSpPr>
          <p:nvPr>
            <p:ph type="title" hasCustomPrompt="1"/>
          </p:nvPr>
        </p:nvSpPr>
        <p:spPr>
          <a:xfrm>
            <a:off x="698500" y="1854200"/>
            <a:ext cx="11609057" cy="3302000"/>
          </a:xfrm>
          <a:prstGeom prst="rect">
            <a:avLst/>
          </a:prstGeom>
        </p:spPr>
        <p:txBody>
          <a:bodyPr anchor="b"/>
          <a:lstStyle>
            <a:lvl1pPr>
              <a:defRPr sz="8200" spc="-164"/>
            </a:lvl1pPr>
          </a:lstStyle>
          <a:p>
            <a:r>
              <a:t>演示文稿标题</a:t>
            </a:r>
          </a:p>
        </p:txBody>
      </p:sp>
      <p:sp>
        <p:nvSpPr>
          <p:cNvPr id="13" name="正文级别 1…"/>
          <p:cNvSpPr txBox="1">
            <a:spLocks noGrp="1"/>
          </p:cNvSpPr>
          <p:nvPr>
            <p:ph type="body" sz="quarter" idx="1" hasCustomPrompt="1"/>
          </p:nvPr>
        </p:nvSpPr>
        <p:spPr>
          <a:xfrm>
            <a:off x="698500" y="5105400"/>
            <a:ext cx="11607800" cy="1456399"/>
          </a:xfrm>
          <a:prstGeom prst="rect">
            <a:avLst/>
          </a:prstGeom>
        </p:spPr>
        <p:txBody>
          <a:bodyPr/>
          <a:lstStyle>
            <a:lvl1pPr marL="0" indent="0" defTabSz="586740">
              <a:lnSpc>
                <a:spcPct val="100000"/>
              </a:lnSpc>
              <a:spcBef>
                <a:spcPts val="0"/>
              </a:spcBef>
              <a:buSzTx/>
              <a:buNone/>
              <a:defRPr sz="3800" b="1"/>
            </a:lvl1pPr>
            <a:lvl2pPr marL="0" indent="457200" defTabSz="586740">
              <a:lnSpc>
                <a:spcPct val="100000"/>
              </a:lnSpc>
              <a:spcBef>
                <a:spcPts val="0"/>
              </a:spcBef>
              <a:buSzTx/>
              <a:buNone/>
              <a:defRPr sz="3800" b="1"/>
            </a:lvl2pPr>
            <a:lvl3pPr marL="0" indent="914400" defTabSz="586740">
              <a:lnSpc>
                <a:spcPct val="100000"/>
              </a:lnSpc>
              <a:spcBef>
                <a:spcPts val="0"/>
              </a:spcBef>
              <a:buSzTx/>
              <a:buNone/>
              <a:defRPr sz="3800" b="1"/>
            </a:lvl3pPr>
            <a:lvl4pPr marL="0" indent="1371600" defTabSz="586740">
              <a:lnSpc>
                <a:spcPct val="100000"/>
              </a:lnSpc>
              <a:spcBef>
                <a:spcPts val="0"/>
              </a:spcBef>
              <a:buSzTx/>
              <a:buNone/>
              <a:defRPr sz="3800" b="1"/>
            </a:lvl4pPr>
            <a:lvl5pPr marL="0" indent="1828800" defTabSz="586740">
              <a:lnSpc>
                <a:spcPct val="100000"/>
              </a:lnSpc>
              <a:spcBef>
                <a:spcPts val="0"/>
              </a:spcBef>
              <a:buSzTx/>
              <a:buNone/>
              <a:defRPr sz="3800" b="1"/>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xfrm>
            <a:off x="6353454" y="9220199"/>
            <a:ext cx="297892" cy="287479"/>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说明">
    <p:bg>
      <p:bgPr>
        <a:solidFill>
          <a:srgbClr val="FFFFFF"/>
        </a:solidFill>
        <a:effectLst/>
      </p:bgPr>
    </p:bg>
    <p:spTree>
      <p:nvGrpSpPr>
        <p:cNvPr id="1" name=""/>
        <p:cNvGrpSpPr/>
        <p:nvPr/>
      </p:nvGrpSpPr>
      <p:grpSpPr>
        <a:xfrm>
          <a:off x="0" y="0"/>
          <a:ext cx="0" cy="0"/>
          <a:chOff x="0" y="0"/>
          <a:chExt cx="0" cy="0"/>
        </a:xfrm>
      </p:grpSpPr>
      <p:sp>
        <p:nvSpPr>
          <p:cNvPr id="98" name="正文级别 1…"/>
          <p:cNvSpPr txBox="1">
            <a:spLocks noGrp="1"/>
          </p:cNvSpPr>
          <p:nvPr>
            <p:ph type="body" sz="half" idx="1" hasCustomPrompt="1"/>
          </p:nvPr>
        </p:nvSpPr>
        <p:spPr>
          <a:xfrm>
            <a:off x="698500" y="3568700"/>
            <a:ext cx="11607800" cy="2617788"/>
          </a:xfrm>
          <a:prstGeom prst="rect">
            <a:avLst/>
          </a:prstGeom>
        </p:spPr>
        <p:txBody>
          <a:bodyPr anchor="ctr"/>
          <a:lstStyle>
            <a:lvl1pPr marL="0" indent="0" algn="ctr">
              <a:lnSpc>
                <a:spcPct val="80000"/>
              </a:lnSpc>
              <a:spcBef>
                <a:spcPts val="0"/>
              </a:spcBef>
              <a:buSzTx/>
              <a:buNone/>
              <a:defRPr sz="8200" spc="-164">
                <a:latin typeface="Helvetica Neue Medium" panose="02000503000000020004"/>
                <a:ea typeface="Helvetica Neue Medium" panose="02000503000000020004"/>
                <a:cs typeface="Helvetica Neue Medium" panose="02000503000000020004"/>
                <a:sym typeface="Helvetica Neue Medium" panose="02000503000000020004"/>
              </a:defRPr>
            </a:lvl1pPr>
            <a:lvl2pPr marL="0" indent="457200" algn="ctr">
              <a:lnSpc>
                <a:spcPct val="80000"/>
              </a:lnSpc>
              <a:spcBef>
                <a:spcPts val="0"/>
              </a:spcBef>
              <a:buSzTx/>
              <a:buNone/>
              <a:defRPr sz="8200" spc="-164">
                <a:latin typeface="Helvetica Neue Medium" panose="02000503000000020004"/>
                <a:ea typeface="Helvetica Neue Medium" panose="02000503000000020004"/>
                <a:cs typeface="Helvetica Neue Medium" panose="02000503000000020004"/>
                <a:sym typeface="Helvetica Neue Medium" panose="02000503000000020004"/>
              </a:defRPr>
            </a:lvl2pPr>
            <a:lvl3pPr marL="0" indent="914400" algn="ctr">
              <a:lnSpc>
                <a:spcPct val="80000"/>
              </a:lnSpc>
              <a:spcBef>
                <a:spcPts val="0"/>
              </a:spcBef>
              <a:buSzTx/>
              <a:buNone/>
              <a:defRPr sz="8200" spc="-164">
                <a:latin typeface="Helvetica Neue Medium" panose="02000503000000020004"/>
                <a:ea typeface="Helvetica Neue Medium" panose="02000503000000020004"/>
                <a:cs typeface="Helvetica Neue Medium" panose="02000503000000020004"/>
                <a:sym typeface="Helvetica Neue Medium" panose="02000503000000020004"/>
              </a:defRPr>
            </a:lvl3pPr>
            <a:lvl4pPr marL="0" indent="1371600" algn="ctr">
              <a:lnSpc>
                <a:spcPct val="80000"/>
              </a:lnSpc>
              <a:spcBef>
                <a:spcPts val="0"/>
              </a:spcBef>
              <a:buSzTx/>
              <a:buNone/>
              <a:defRPr sz="8200" spc="-164">
                <a:latin typeface="Helvetica Neue Medium" panose="02000503000000020004"/>
                <a:ea typeface="Helvetica Neue Medium" panose="02000503000000020004"/>
                <a:cs typeface="Helvetica Neue Medium" panose="02000503000000020004"/>
                <a:sym typeface="Helvetica Neue Medium" panose="02000503000000020004"/>
              </a:defRPr>
            </a:lvl4pPr>
            <a:lvl5pPr marL="0" indent="1828800" algn="ctr">
              <a:lnSpc>
                <a:spcPct val="80000"/>
              </a:lnSpc>
              <a:spcBef>
                <a:spcPts val="0"/>
              </a:spcBef>
              <a:buSzTx/>
              <a:buNone/>
              <a:defRPr sz="8200" spc="-164">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说明</a:t>
            </a:r>
          </a:p>
          <a:p>
            <a:pPr lvl="1"/>
            <a:endParaRPr/>
          </a:p>
          <a:p>
            <a:pPr lvl="2"/>
            <a:endParaRPr/>
          </a:p>
          <a:p>
            <a:pPr lvl="3"/>
            <a:endParaRPr/>
          </a:p>
          <a:p>
            <a:pPr lvl="4"/>
            <a:endParaRPr/>
          </a:p>
        </p:txBody>
      </p:sp>
      <p:sp>
        <p:nvSpPr>
          <p:cNvPr id="9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显著事实">
    <p:bg>
      <p:bgPr>
        <a:solidFill>
          <a:srgbClr val="FFFFFF"/>
        </a:solidFill>
        <a:effectLst/>
      </p:bgPr>
    </p:bg>
    <p:spTree>
      <p:nvGrpSpPr>
        <p:cNvPr id="1" name=""/>
        <p:cNvGrpSpPr/>
        <p:nvPr/>
      </p:nvGrpSpPr>
      <p:grpSpPr>
        <a:xfrm>
          <a:off x="0" y="0"/>
          <a:ext cx="0" cy="0"/>
          <a:chOff x="0" y="0"/>
          <a:chExt cx="0" cy="0"/>
        </a:xfrm>
      </p:grpSpPr>
      <p:sp>
        <p:nvSpPr>
          <p:cNvPr id="106" name="事实信息"/>
          <p:cNvSpPr txBox="1">
            <a:spLocks noGrp="1"/>
          </p:cNvSpPr>
          <p:nvPr>
            <p:ph type="body" sz="quarter" idx="21" hasCustomPrompt="1"/>
          </p:nvPr>
        </p:nvSpPr>
        <p:spPr>
          <a:xfrm>
            <a:off x="698500" y="6209979"/>
            <a:ext cx="11607800" cy="671803"/>
          </a:xfrm>
          <a:prstGeom prst="rect">
            <a:avLst/>
          </a:prstGeom>
        </p:spPr>
        <p:txBody>
          <a:bodyPr/>
          <a:lstStyle>
            <a:lvl1pPr marL="0" indent="0" algn="ctr" defTabSz="1473835">
              <a:lnSpc>
                <a:spcPct val="100000"/>
              </a:lnSpc>
              <a:spcBef>
                <a:spcPts val="0"/>
              </a:spcBef>
              <a:buSzTx/>
              <a:buNone/>
              <a:defRPr sz="3230" b="1"/>
            </a:lvl1pPr>
          </a:lstStyle>
          <a:p>
            <a:r>
              <a:t>事实信息</a:t>
            </a:r>
          </a:p>
        </p:txBody>
      </p:sp>
      <p:sp>
        <p:nvSpPr>
          <p:cNvPr id="107" name="正文级别 1…"/>
          <p:cNvSpPr txBox="1">
            <a:spLocks noGrp="1"/>
          </p:cNvSpPr>
          <p:nvPr>
            <p:ph type="body" idx="1" hasCustomPrompt="1"/>
          </p:nvPr>
        </p:nvSpPr>
        <p:spPr>
          <a:xfrm>
            <a:off x="698500" y="999066"/>
            <a:ext cx="11607800" cy="5210914"/>
          </a:xfrm>
          <a:prstGeom prst="rect">
            <a:avLst/>
          </a:prstGeom>
        </p:spPr>
        <p:txBody>
          <a:bodyPr anchor="b"/>
          <a:lstStyle>
            <a:lvl1pPr marL="0" indent="0" algn="ctr">
              <a:lnSpc>
                <a:spcPct val="80000"/>
              </a:lnSpc>
              <a:spcBef>
                <a:spcPts val="0"/>
              </a:spcBef>
              <a:buSzTx/>
              <a:buNone/>
              <a:defRPr sz="17600" b="1" spc="-176"/>
            </a:lvl1pPr>
            <a:lvl2pPr marL="0" indent="457200" algn="ctr">
              <a:lnSpc>
                <a:spcPct val="80000"/>
              </a:lnSpc>
              <a:spcBef>
                <a:spcPts val="0"/>
              </a:spcBef>
              <a:buSzTx/>
              <a:buNone/>
              <a:defRPr sz="17600" b="1" spc="-176"/>
            </a:lvl2pPr>
            <a:lvl3pPr marL="0" indent="914400" algn="ctr">
              <a:lnSpc>
                <a:spcPct val="80000"/>
              </a:lnSpc>
              <a:spcBef>
                <a:spcPts val="0"/>
              </a:spcBef>
              <a:buSzTx/>
              <a:buNone/>
              <a:defRPr sz="17600" b="1" spc="-176"/>
            </a:lvl3pPr>
            <a:lvl4pPr marL="0" indent="1371600" algn="ctr">
              <a:lnSpc>
                <a:spcPct val="80000"/>
              </a:lnSpc>
              <a:spcBef>
                <a:spcPts val="0"/>
              </a:spcBef>
              <a:buSzTx/>
              <a:buNone/>
              <a:defRPr sz="17600" b="1" spc="-176"/>
            </a:lvl4pPr>
            <a:lvl5pPr marL="0" indent="1828800" algn="ctr">
              <a:lnSpc>
                <a:spcPct val="80000"/>
              </a:lnSpc>
              <a:spcBef>
                <a:spcPts val="0"/>
              </a:spcBef>
              <a:buSzTx/>
              <a:buNone/>
              <a:defRPr sz="17600" b="1" spc="-176"/>
            </a:lvl5pPr>
          </a:lstStyle>
          <a:p>
            <a:r>
              <a:t>100%</a:t>
            </a:r>
          </a:p>
          <a:p>
            <a:pPr lvl="1"/>
            <a:endParaRPr/>
          </a:p>
          <a:p>
            <a:pPr lvl="2"/>
            <a:endParaRPr/>
          </a:p>
          <a:p>
            <a:pPr lvl="3"/>
            <a:endParaRPr/>
          </a:p>
          <a:p>
            <a:pPr lvl="4"/>
            <a:endParaRPr/>
          </a:p>
        </p:txBody>
      </p:sp>
      <p:sp>
        <p:nvSpPr>
          <p:cNvPr id="10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文">
    <p:bg>
      <p:bgPr>
        <a:solidFill>
          <a:srgbClr val="FFFFFF"/>
        </a:solidFill>
        <a:effectLst/>
      </p:bgPr>
    </p:bg>
    <p:spTree>
      <p:nvGrpSpPr>
        <p:cNvPr id="1" name=""/>
        <p:cNvGrpSpPr/>
        <p:nvPr/>
      </p:nvGrpSpPr>
      <p:grpSpPr>
        <a:xfrm>
          <a:off x="0" y="0"/>
          <a:ext cx="0" cy="0"/>
          <a:chOff x="0" y="0"/>
          <a:chExt cx="0" cy="0"/>
        </a:xfrm>
      </p:grpSpPr>
      <p:sp>
        <p:nvSpPr>
          <p:cNvPr id="115" name="正文级别 1…"/>
          <p:cNvSpPr txBox="1">
            <a:spLocks noGrp="1"/>
          </p:cNvSpPr>
          <p:nvPr>
            <p:ph type="body" sz="half" idx="1" hasCustomPrompt="1"/>
          </p:nvPr>
        </p:nvSpPr>
        <p:spPr>
          <a:xfrm>
            <a:off x="736600" y="3721100"/>
            <a:ext cx="11531600" cy="2324100"/>
          </a:xfrm>
          <a:prstGeom prst="rect">
            <a:avLst/>
          </a:prstGeom>
        </p:spPr>
        <p:txBody>
          <a:bodyPr anchor="ctr"/>
          <a:lstStyle>
            <a:lvl1pPr marL="457200" indent="-342900">
              <a:spcBef>
                <a:spcPts val="0"/>
              </a:spcBef>
              <a:buSzTx/>
              <a:buNone/>
              <a:defRPr sz="6000" spc="-119">
                <a:latin typeface="Helvetica Neue Medium" panose="02000503000000020004"/>
                <a:ea typeface="Helvetica Neue Medium" panose="02000503000000020004"/>
                <a:cs typeface="Helvetica Neue Medium" panose="02000503000000020004"/>
                <a:sym typeface="Helvetica Neue Medium" panose="02000503000000020004"/>
              </a:defRPr>
            </a:lvl1pPr>
            <a:lvl2pPr marL="457200" indent="114300">
              <a:spcBef>
                <a:spcPts val="0"/>
              </a:spcBef>
              <a:buSzTx/>
              <a:buNone/>
              <a:defRPr sz="6000" spc="-119">
                <a:latin typeface="Helvetica Neue Medium" panose="02000503000000020004"/>
                <a:ea typeface="Helvetica Neue Medium" panose="02000503000000020004"/>
                <a:cs typeface="Helvetica Neue Medium" panose="02000503000000020004"/>
                <a:sym typeface="Helvetica Neue Medium" panose="02000503000000020004"/>
              </a:defRPr>
            </a:lvl2pPr>
            <a:lvl3pPr marL="457200" indent="571500">
              <a:spcBef>
                <a:spcPts val="0"/>
              </a:spcBef>
              <a:buSzTx/>
              <a:buNone/>
              <a:defRPr sz="6000" spc="-119">
                <a:latin typeface="Helvetica Neue Medium" panose="02000503000000020004"/>
                <a:ea typeface="Helvetica Neue Medium" panose="02000503000000020004"/>
                <a:cs typeface="Helvetica Neue Medium" panose="02000503000000020004"/>
                <a:sym typeface="Helvetica Neue Medium" panose="02000503000000020004"/>
              </a:defRPr>
            </a:lvl3pPr>
            <a:lvl4pPr marL="457200" indent="1028700">
              <a:spcBef>
                <a:spcPts val="0"/>
              </a:spcBef>
              <a:buSzTx/>
              <a:buNone/>
              <a:defRPr sz="6000" spc="-119">
                <a:latin typeface="Helvetica Neue Medium" panose="02000503000000020004"/>
                <a:ea typeface="Helvetica Neue Medium" panose="02000503000000020004"/>
                <a:cs typeface="Helvetica Neue Medium" panose="02000503000000020004"/>
                <a:sym typeface="Helvetica Neue Medium" panose="02000503000000020004"/>
              </a:defRPr>
            </a:lvl4pPr>
            <a:lvl5pPr marL="457200" indent="1485900">
              <a:spcBef>
                <a:spcPts val="0"/>
              </a:spcBef>
              <a:buSzTx/>
              <a:buNone/>
              <a:defRPr sz="6000" spc="-119">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“著名引文”</a:t>
            </a:r>
          </a:p>
          <a:p>
            <a:pPr lvl="1"/>
            <a:endParaRPr/>
          </a:p>
          <a:p>
            <a:pPr lvl="2"/>
            <a:endParaRPr/>
          </a:p>
          <a:p>
            <a:pPr lvl="3"/>
            <a:endParaRPr/>
          </a:p>
          <a:p>
            <a:pPr lvl="4"/>
            <a:endParaRPr/>
          </a:p>
        </p:txBody>
      </p:sp>
      <p:sp>
        <p:nvSpPr>
          <p:cNvPr id="116" name="属性"/>
          <p:cNvSpPr txBox="1">
            <a:spLocks noGrp="1"/>
          </p:cNvSpPr>
          <p:nvPr>
            <p:ph type="body" sz="quarter" idx="21" hasCustomPrompt="1"/>
          </p:nvPr>
        </p:nvSpPr>
        <p:spPr>
          <a:xfrm>
            <a:off x="1219200" y="6426200"/>
            <a:ext cx="11049000" cy="461059"/>
          </a:xfrm>
          <a:prstGeom prst="rect">
            <a:avLst/>
          </a:prstGeom>
        </p:spPr>
        <p:txBody>
          <a:bodyPr/>
          <a:lstStyle>
            <a:lvl1pPr marL="0" indent="0" defTabSz="493395">
              <a:lnSpc>
                <a:spcPct val="100000"/>
              </a:lnSpc>
              <a:spcBef>
                <a:spcPts val="0"/>
              </a:spcBef>
              <a:buSzTx/>
              <a:buNone/>
              <a:defRPr sz="2015" b="1"/>
            </a:lvl1pPr>
          </a:lstStyle>
          <a:p>
            <a:r>
              <a:t>属性</a:t>
            </a:r>
          </a:p>
        </p:txBody>
      </p:sp>
      <p:sp>
        <p:nvSpPr>
          <p:cNvPr id="117"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bg>
      <p:bgPr>
        <a:solidFill>
          <a:srgbClr val="FFFFFF"/>
        </a:solidFill>
        <a:effectLst/>
      </p:bgPr>
    </p:bg>
    <p:spTree>
      <p:nvGrpSpPr>
        <p:cNvPr id="1" name=""/>
        <p:cNvGrpSpPr/>
        <p:nvPr/>
      </p:nvGrpSpPr>
      <p:grpSpPr>
        <a:xfrm>
          <a:off x="0" y="0"/>
          <a:ext cx="0" cy="0"/>
          <a:chOff x="0" y="0"/>
          <a:chExt cx="0" cy="0"/>
        </a:xfrm>
      </p:grpSpPr>
      <p:sp>
        <p:nvSpPr>
          <p:cNvPr id="124" name="一碗宽意大利面配有欧芹黄油、烤榛子和帕尔马干酪"/>
          <p:cNvSpPr>
            <a:spLocks noGrp="1"/>
          </p:cNvSpPr>
          <p:nvPr>
            <p:ph type="pic" idx="21"/>
          </p:nvPr>
        </p:nvSpPr>
        <p:spPr>
          <a:xfrm>
            <a:off x="-2082800" y="687558"/>
            <a:ext cx="11165190" cy="8373892"/>
          </a:xfrm>
          <a:prstGeom prst="rect">
            <a:avLst/>
          </a:prstGeom>
        </p:spPr>
        <p:txBody>
          <a:bodyPr lIns="91439" tIns="45719" rIns="91439" bIns="45719">
            <a:noAutofit/>
          </a:bodyPr>
          <a:lstStyle/>
          <a:p>
            <a:endParaRPr/>
          </a:p>
        </p:txBody>
      </p:sp>
      <p:sp>
        <p:nvSpPr>
          <p:cNvPr id="125" name="一碗沙拉配有炒饭、水煮蛋和一双筷子"/>
          <p:cNvSpPr>
            <a:spLocks noGrp="1"/>
          </p:cNvSpPr>
          <p:nvPr>
            <p:ph type="pic" sz="half" idx="22"/>
          </p:nvPr>
        </p:nvSpPr>
        <p:spPr>
          <a:xfrm>
            <a:off x="6597650" y="292100"/>
            <a:ext cx="5740400" cy="4592321"/>
          </a:xfrm>
          <a:prstGeom prst="rect">
            <a:avLst/>
          </a:prstGeom>
        </p:spPr>
        <p:txBody>
          <a:bodyPr lIns="91439" tIns="45719" rIns="91439" bIns="45719">
            <a:noAutofit/>
          </a:bodyPr>
          <a:lstStyle/>
          <a:p>
            <a:endParaRPr/>
          </a:p>
        </p:txBody>
      </p:sp>
      <p:sp>
        <p:nvSpPr>
          <p:cNvPr id="126" name="一碗三文鱼饼、沙拉和鹰嘴豆泥"/>
          <p:cNvSpPr>
            <a:spLocks noGrp="1"/>
          </p:cNvSpPr>
          <p:nvPr>
            <p:ph type="pic" idx="23"/>
          </p:nvPr>
        </p:nvSpPr>
        <p:spPr>
          <a:xfrm>
            <a:off x="4984750" y="2749413"/>
            <a:ext cx="7937500" cy="9238277"/>
          </a:xfrm>
          <a:prstGeom prst="rect">
            <a:avLst/>
          </a:prstGeom>
        </p:spPr>
        <p:txBody>
          <a:bodyPr lIns="91439" tIns="45719" rIns="91439" bIns="45719">
            <a:noAutofit/>
          </a:bodyPr>
          <a:lstStyle/>
          <a:p>
            <a:endParaRPr/>
          </a:p>
        </p:txBody>
      </p:sp>
      <p:sp>
        <p:nvSpPr>
          <p:cNvPr id="127"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照片">
    <p:bg>
      <p:bgPr>
        <a:solidFill>
          <a:srgbClr val="FFFFFF"/>
        </a:solidFill>
        <a:effectLst/>
      </p:bgPr>
    </p:bg>
    <p:spTree>
      <p:nvGrpSpPr>
        <p:cNvPr id="1" name=""/>
        <p:cNvGrpSpPr/>
        <p:nvPr/>
      </p:nvGrpSpPr>
      <p:grpSpPr>
        <a:xfrm>
          <a:off x="0" y="0"/>
          <a:ext cx="0" cy="0"/>
          <a:chOff x="0" y="0"/>
          <a:chExt cx="0" cy="0"/>
        </a:xfrm>
      </p:grpSpPr>
      <p:sp>
        <p:nvSpPr>
          <p:cNvPr id="134" name="一碗沙拉配有炒饭、水煮蛋和一双筷子"/>
          <p:cNvSpPr>
            <a:spLocks noGrp="1"/>
          </p:cNvSpPr>
          <p:nvPr>
            <p:ph type="pic" idx="21"/>
          </p:nvPr>
        </p:nvSpPr>
        <p:spPr>
          <a:xfrm>
            <a:off x="-1016000" y="-1054100"/>
            <a:ext cx="14427200" cy="11541760"/>
          </a:xfrm>
          <a:prstGeom prst="rect">
            <a:avLst/>
          </a:prstGeom>
        </p:spPr>
        <p:txBody>
          <a:bodyPr lIns="91439" tIns="45719" rIns="91439" bIns="45719">
            <a:noAutofit/>
          </a:bodyPr>
          <a:lstStyle/>
          <a:p>
            <a:endParaRPr/>
          </a:p>
        </p:txBody>
      </p:sp>
      <p:sp>
        <p:nvSpPr>
          <p:cNvPr id="135" name="幻灯片编号"/>
          <p:cNvSpPr txBox="1">
            <a:spLocks noGrp="1"/>
          </p:cNvSpPr>
          <p:nvPr>
            <p:ph type="sldNum" sz="quarter" idx="2"/>
          </p:nvPr>
        </p:nvSpPr>
        <p:spPr>
          <a:xfrm>
            <a:off x="6353454" y="9220199"/>
            <a:ext cx="297892" cy="287479"/>
          </a:xfrm>
          <a:prstGeom prst="rect">
            <a:avLst/>
          </a:prstGeom>
        </p:spPr>
        <p:txBody>
          <a:bodyPr/>
          <a:lstStyle>
            <a:lvl1pPr>
              <a:defRPr>
                <a:solidFill>
                  <a:srgbClr val="FFFFFF"/>
                </a:solidFill>
              </a:defRPr>
            </a:lvl1pPr>
          </a:lstStyle>
          <a:p>
            <a:fld id="{86CB4B4D-7CA3-9044-876B-883B54F8677D}" type="slidenum">
              <a:rPr/>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p:bg>
      <p:bgPr>
        <a:solidFill>
          <a:srgbClr val="FFFFFF"/>
        </a:solidFill>
        <a:effectLst/>
      </p:bgPr>
    </p:bg>
    <p:spTree>
      <p:nvGrpSpPr>
        <p:cNvPr id="1" name=""/>
        <p:cNvGrpSpPr/>
        <p:nvPr/>
      </p:nvGrpSpPr>
      <p:grpSpPr>
        <a:xfrm>
          <a:off x="0" y="0"/>
          <a:ext cx="0" cy="0"/>
          <a:chOff x="0" y="0"/>
          <a:chExt cx="0" cy="0"/>
        </a:xfrm>
      </p:grpSpPr>
      <p:sp>
        <p:nvSpPr>
          <p:cNvPr id="14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bg>
      <p:bgPr>
        <a:solidFill>
          <a:srgbClr val="FFFFFF"/>
        </a:solidFill>
        <a:effectLst/>
      </p:bgPr>
    </p:bg>
    <p:spTree>
      <p:nvGrpSpPr>
        <p:cNvPr id="1" name=""/>
        <p:cNvGrpSpPr/>
        <p:nvPr/>
      </p:nvGrpSpPr>
      <p:grpSpPr>
        <a:xfrm>
          <a:off x="0" y="0"/>
          <a:ext cx="0" cy="0"/>
          <a:chOff x="0" y="0"/>
          <a:chExt cx="0" cy="0"/>
        </a:xfrm>
      </p:grpSpPr>
      <p:sp>
        <p:nvSpPr>
          <p:cNvPr id="21" name="鳄梨和酸橙"/>
          <p:cNvSpPr>
            <a:spLocks noGrp="1"/>
          </p:cNvSpPr>
          <p:nvPr>
            <p:ph type="pic" idx="21"/>
          </p:nvPr>
        </p:nvSpPr>
        <p:spPr>
          <a:xfrm>
            <a:off x="-376767" y="-915894"/>
            <a:ext cx="17835652" cy="10682195"/>
          </a:xfrm>
          <a:prstGeom prst="rect">
            <a:avLst/>
          </a:prstGeom>
        </p:spPr>
        <p:txBody>
          <a:bodyPr lIns="91439" tIns="45719" rIns="91439" bIns="45719">
            <a:noAutofit/>
          </a:bodyPr>
          <a:lstStyle/>
          <a:p>
            <a:endParaRPr/>
          </a:p>
        </p:txBody>
      </p:sp>
      <p:sp>
        <p:nvSpPr>
          <p:cNvPr id="22" name="演示文稿标题"/>
          <p:cNvSpPr txBox="1">
            <a:spLocks noGrp="1"/>
          </p:cNvSpPr>
          <p:nvPr>
            <p:ph type="title" hasCustomPrompt="1"/>
          </p:nvPr>
        </p:nvSpPr>
        <p:spPr>
          <a:xfrm>
            <a:off x="698500" y="5181600"/>
            <a:ext cx="11607800" cy="3302000"/>
          </a:xfrm>
          <a:prstGeom prst="rect">
            <a:avLst/>
          </a:prstGeom>
        </p:spPr>
        <p:txBody>
          <a:bodyPr anchor="b"/>
          <a:lstStyle>
            <a:lvl1pPr>
              <a:defRPr sz="8200" spc="-164"/>
            </a:lvl1pPr>
          </a:lstStyle>
          <a:p>
            <a:r>
              <a:t>演示文稿标题</a:t>
            </a:r>
          </a:p>
        </p:txBody>
      </p:sp>
      <p:sp>
        <p:nvSpPr>
          <p:cNvPr id="23" name="正文级别 1…"/>
          <p:cNvSpPr txBox="1">
            <a:spLocks noGrp="1"/>
          </p:cNvSpPr>
          <p:nvPr>
            <p:ph type="body" sz="quarter" idx="1" hasCustomPrompt="1"/>
          </p:nvPr>
        </p:nvSpPr>
        <p:spPr>
          <a:xfrm>
            <a:off x="698500" y="8432800"/>
            <a:ext cx="11607800" cy="689769"/>
          </a:xfrm>
          <a:prstGeom prst="rect">
            <a:avLst/>
          </a:prstGeom>
        </p:spPr>
        <p:txBody>
          <a:bodyPr/>
          <a:lstStyle>
            <a:lvl1pPr marL="0" indent="0" defTabSz="586740">
              <a:lnSpc>
                <a:spcPct val="100000"/>
              </a:lnSpc>
              <a:spcBef>
                <a:spcPts val="0"/>
              </a:spcBef>
              <a:buSzTx/>
              <a:buNone/>
              <a:defRPr sz="3800" b="1"/>
            </a:lvl1pPr>
            <a:lvl2pPr marL="0" indent="457200" defTabSz="586740">
              <a:lnSpc>
                <a:spcPct val="100000"/>
              </a:lnSpc>
              <a:spcBef>
                <a:spcPts val="0"/>
              </a:spcBef>
              <a:buSzTx/>
              <a:buNone/>
              <a:defRPr sz="3800" b="1"/>
            </a:lvl2pPr>
            <a:lvl3pPr marL="0" indent="914400" defTabSz="586740">
              <a:lnSpc>
                <a:spcPct val="100000"/>
              </a:lnSpc>
              <a:spcBef>
                <a:spcPts val="0"/>
              </a:spcBef>
              <a:buSzTx/>
              <a:buNone/>
              <a:defRPr sz="3800" b="1"/>
            </a:lvl3pPr>
            <a:lvl4pPr marL="0" indent="1371600" defTabSz="586740">
              <a:lnSpc>
                <a:spcPct val="100000"/>
              </a:lnSpc>
              <a:spcBef>
                <a:spcPts val="0"/>
              </a:spcBef>
              <a:buSzTx/>
              <a:buNone/>
              <a:defRPr sz="3800" b="1"/>
            </a:lvl4pPr>
            <a:lvl5pPr marL="0" indent="1828800" defTabSz="586740">
              <a:lnSpc>
                <a:spcPct val="100000"/>
              </a:lnSpc>
              <a:spcBef>
                <a:spcPts val="0"/>
              </a:spcBef>
              <a:buSzTx/>
              <a:buNone/>
              <a:defRPr sz="3800" b="1"/>
            </a:lvl5pPr>
          </a:lstStyle>
          <a:p>
            <a:r>
              <a:t>演示文稿副标题</a:t>
            </a:r>
          </a:p>
          <a:p>
            <a:pPr lvl="1"/>
            <a:endParaRPr/>
          </a:p>
          <a:p>
            <a:pPr lvl="2"/>
            <a:endParaRPr/>
          </a:p>
          <a:p>
            <a:pPr lvl="3"/>
            <a:endParaRPr/>
          </a:p>
          <a:p>
            <a:pPr lvl="4"/>
            <a:endParaRPr/>
          </a:p>
        </p:txBody>
      </p:sp>
      <p:sp>
        <p:nvSpPr>
          <p:cNvPr id="24" name="作者和日期"/>
          <p:cNvSpPr txBox="1">
            <a:spLocks noGrp="1"/>
          </p:cNvSpPr>
          <p:nvPr>
            <p:ph type="body" sz="quarter" idx="22" hasCustomPrompt="1"/>
          </p:nvPr>
        </p:nvSpPr>
        <p:spPr>
          <a:xfrm>
            <a:off x="698500" y="571500"/>
            <a:ext cx="11607801" cy="461059"/>
          </a:xfrm>
          <a:prstGeom prst="rect">
            <a:avLst/>
          </a:prstGeom>
        </p:spPr>
        <p:txBody>
          <a:bodyPr/>
          <a:lstStyle>
            <a:lvl1pPr marL="0" indent="0" defTabSz="493395">
              <a:lnSpc>
                <a:spcPct val="100000"/>
              </a:lnSpc>
              <a:spcBef>
                <a:spcPts val="0"/>
              </a:spcBef>
              <a:buSzTx/>
              <a:buNone/>
              <a:defRPr sz="2015" b="1"/>
            </a:lvl1pPr>
          </a:lstStyle>
          <a:p>
            <a:r>
              <a:t>作者和日期</a:t>
            </a:r>
          </a:p>
        </p:txBody>
      </p:sp>
      <p:sp>
        <p:nvSpPr>
          <p:cNvPr id="25" name="幻灯片编号"/>
          <p:cNvSpPr txBox="1">
            <a:spLocks noGrp="1"/>
          </p:cNvSpPr>
          <p:nvPr>
            <p:ph type="sldNum" sz="quarter" idx="2"/>
          </p:nvPr>
        </p:nvSpPr>
        <p:spPr>
          <a:xfrm>
            <a:off x="6349999" y="9220199"/>
            <a:ext cx="297893" cy="287479"/>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bg>
      <p:bgPr>
        <a:solidFill>
          <a:srgbClr val="FFFFFF"/>
        </a:solidFill>
        <a:effectLst/>
      </p:bgPr>
    </p:bg>
    <p:spTree>
      <p:nvGrpSpPr>
        <p:cNvPr id="1" name=""/>
        <p:cNvGrpSpPr/>
        <p:nvPr/>
      </p:nvGrpSpPr>
      <p:grpSpPr>
        <a:xfrm>
          <a:off x="0" y="0"/>
          <a:ext cx="0" cy="0"/>
          <a:chOff x="0" y="0"/>
          <a:chExt cx="0" cy="0"/>
        </a:xfrm>
      </p:grpSpPr>
      <p:sp>
        <p:nvSpPr>
          <p:cNvPr id="32" name="一碗三文鱼饼、沙拉和鹰嘴豆泥"/>
          <p:cNvSpPr>
            <a:spLocks noGrp="1"/>
          </p:cNvSpPr>
          <p:nvPr>
            <p:ph type="pic" idx="21"/>
          </p:nvPr>
        </p:nvSpPr>
        <p:spPr>
          <a:xfrm>
            <a:off x="5319129" y="495299"/>
            <a:ext cx="7543801" cy="8780059"/>
          </a:xfrm>
          <a:prstGeom prst="rect">
            <a:avLst/>
          </a:prstGeom>
        </p:spPr>
        <p:txBody>
          <a:bodyPr lIns="91439" tIns="45719" rIns="91439" bIns="45719">
            <a:noAutofit/>
          </a:bodyPr>
          <a:lstStyle/>
          <a:p>
            <a:endParaRPr/>
          </a:p>
        </p:txBody>
      </p:sp>
      <p:sp>
        <p:nvSpPr>
          <p:cNvPr id="33" name="正文级别 1…"/>
          <p:cNvSpPr txBox="1">
            <a:spLocks noGrp="1"/>
          </p:cNvSpPr>
          <p:nvPr>
            <p:ph type="body" sz="quarter" idx="1" hasCustomPrompt="1"/>
          </p:nvPr>
        </p:nvSpPr>
        <p:spPr>
          <a:xfrm>
            <a:off x="698500" y="5003800"/>
            <a:ext cx="5105400" cy="4044566"/>
          </a:xfrm>
          <a:prstGeom prst="rect">
            <a:avLst/>
          </a:prstGeom>
        </p:spPr>
        <p:txBody>
          <a:bodyPr/>
          <a:lstStyle>
            <a:lvl1pPr marL="0" indent="0" defTabSz="586740">
              <a:lnSpc>
                <a:spcPct val="100000"/>
              </a:lnSpc>
              <a:spcBef>
                <a:spcPts val="0"/>
              </a:spcBef>
              <a:buSzTx/>
              <a:buNone/>
              <a:defRPr sz="3800" b="1"/>
            </a:lvl1pPr>
            <a:lvl2pPr marL="0" indent="457200" defTabSz="586740">
              <a:lnSpc>
                <a:spcPct val="100000"/>
              </a:lnSpc>
              <a:spcBef>
                <a:spcPts val="0"/>
              </a:spcBef>
              <a:buSzTx/>
              <a:buNone/>
              <a:defRPr sz="3800" b="1"/>
            </a:lvl2pPr>
            <a:lvl3pPr marL="0" indent="914400" defTabSz="586740">
              <a:lnSpc>
                <a:spcPct val="100000"/>
              </a:lnSpc>
              <a:spcBef>
                <a:spcPts val="0"/>
              </a:spcBef>
              <a:buSzTx/>
              <a:buNone/>
              <a:defRPr sz="3800" b="1"/>
            </a:lvl3pPr>
            <a:lvl4pPr marL="0" indent="1371600" defTabSz="586740">
              <a:lnSpc>
                <a:spcPct val="100000"/>
              </a:lnSpc>
              <a:spcBef>
                <a:spcPts val="0"/>
              </a:spcBef>
              <a:buSzTx/>
              <a:buNone/>
              <a:defRPr sz="3800" b="1"/>
            </a:lvl4pPr>
            <a:lvl5pPr marL="0" indent="1828800" defTabSz="586740">
              <a:lnSpc>
                <a:spcPct val="100000"/>
              </a:lnSpc>
              <a:spcBef>
                <a:spcPts val="0"/>
              </a:spcBef>
              <a:buSzTx/>
              <a:buNone/>
              <a:defRPr sz="3800" b="1"/>
            </a:lvl5pPr>
          </a:lstStyle>
          <a:p>
            <a:r>
              <a:t>幻灯片副标题</a:t>
            </a:r>
          </a:p>
          <a:p>
            <a:pPr lvl="1"/>
            <a:endParaRPr/>
          </a:p>
          <a:p>
            <a:pPr lvl="2"/>
            <a:endParaRPr/>
          </a:p>
          <a:p>
            <a:pPr lvl="3"/>
            <a:endParaRPr/>
          </a:p>
          <a:p>
            <a:pPr lvl="4"/>
            <a:endParaRPr/>
          </a:p>
        </p:txBody>
      </p:sp>
      <p:sp>
        <p:nvSpPr>
          <p:cNvPr id="34" name="幻灯片标题"/>
          <p:cNvSpPr txBox="1">
            <a:spLocks noGrp="1"/>
          </p:cNvSpPr>
          <p:nvPr>
            <p:ph type="title" hasCustomPrompt="1"/>
          </p:nvPr>
        </p:nvSpPr>
        <p:spPr>
          <a:xfrm>
            <a:off x="698500" y="692534"/>
            <a:ext cx="5105400" cy="4387466"/>
          </a:xfrm>
          <a:prstGeom prst="rect">
            <a:avLst/>
          </a:prstGeom>
        </p:spPr>
        <p:txBody>
          <a:bodyPr anchor="b"/>
          <a:lstStyle/>
          <a:p>
            <a:r>
              <a:t>幻灯片标题</a:t>
            </a:r>
          </a:p>
        </p:txBody>
      </p:sp>
      <p:sp>
        <p:nvSpPr>
          <p:cNvPr id="3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正文级别 1…"/>
          <p:cNvSpPr txBox="1">
            <a:spLocks noGrp="1"/>
          </p:cNvSpPr>
          <p:nvPr>
            <p:ph type="body" idx="1" hasCustomPrompt="1"/>
          </p:nvPr>
        </p:nvSpPr>
        <p:spPr>
          <a:prstGeom prst="rect">
            <a:avLst/>
          </a:prstGeom>
        </p:spPr>
        <p:txBody>
          <a:bodyPr/>
          <a:lstStyle/>
          <a:p>
            <a:r>
              <a:t>幻灯片项目符号文本</a:t>
            </a:r>
          </a:p>
          <a:p>
            <a:pPr lvl="1"/>
            <a:endParaRPr/>
          </a:p>
          <a:p>
            <a:pPr lvl="2"/>
            <a:endParaRPr/>
          </a:p>
          <a:p>
            <a:pPr lvl="3"/>
            <a:endParaRPr/>
          </a:p>
          <a:p>
            <a:pPr lvl="4"/>
            <a:endParaRPr/>
          </a:p>
        </p:txBody>
      </p:sp>
      <p:sp>
        <p:nvSpPr>
          <p:cNvPr id="43" name="幻灯片副标题"/>
          <p:cNvSpPr txBox="1">
            <a:spLocks noGrp="1"/>
          </p:cNvSpPr>
          <p:nvPr>
            <p:ph type="body" sz="quarter" idx="21" hasCustomPrompt="1"/>
          </p:nvPr>
        </p:nvSpPr>
        <p:spPr>
          <a:xfrm>
            <a:off x="698500" y="1412977"/>
            <a:ext cx="11607801" cy="671803"/>
          </a:xfrm>
          <a:prstGeom prst="rect">
            <a:avLst/>
          </a:prstGeom>
        </p:spPr>
        <p:txBody>
          <a:bodyPr/>
          <a:lstStyle>
            <a:lvl1pPr marL="0" indent="0" defTabSz="499110">
              <a:lnSpc>
                <a:spcPct val="100000"/>
              </a:lnSpc>
              <a:spcBef>
                <a:spcPts val="0"/>
              </a:spcBef>
              <a:buSzTx/>
              <a:buNone/>
              <a:defRPr sz="3230" b="1"/>
            </a:lvl1pPr>
          </a:lstStyle>
          <a:p>
            <a:r>
              <a:t>幻灯片副标题</a:t>
            </a:r>
          </a:p>
        </p:txBody>
      </p:sp>
      <p:sp>
        <p:nvSpPr>
          <p:cNvPr id="44" name="幻灯片标题"/>
          <p:cNvSpPr txBox="1">
            <a:spLocks noGrp="1"/>
          </p:cNvSpPr>
          <p:nvPr>
            <p:ph type="title" hasCustomPrompt="1"/>
          </p:nvPr>
        </p:nvSpPr>
        <p:spPr>
          <a:prstGeom prst="rect">
            <a:avLst/>
          </a:prstGeom>
        </p:spPr>
        <p:txBody>
          <a:bodyPr/>
          <a:lstStyle/>
          <a:p>
            <a:r>
              <a:t>幻灯片标题</a:t>
            </a:r>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bg>
      <p:bgPr>
        <a:solidFill>
          <a:srgbClr val="FFFFFF"/>
        </a:solidFill>
        <a:effectLst/>
      </p:bgPr>
    </p:bg>
    <p:spTree>
      <p:nvGrpSpPr>
        <p:cNvPr id="1" name=""/>
        <p:cNvGrpSpPr/>
        <p:nvPr/>
      </p:nvGrpSpPr>
      <p:grpSpPr>
        <a:xfrm>
          <a:off x="0" y="0"/>
          <a:ext cx="0" cy="0"/>
          <a:chOff x="0" y="0"/>
          <a:chExt cx="0" cy="0"/>
        </a:xfrm>
      </p:grpSpPr>
      <p:sp>
        <p:nvSpPr>
          <p:cNvPr id="52" name="正文级别 1…"/>
          <p:cNvSpPr txBox="1">
            <a:spLocks noGrp="1"/>
          </p:cNvSpPr>
          <p:nvPr>
            <p:ph type="body" idx="1" hasCustomPrompt="1"/>
          </p:nvPr>
        </p:nvSpPr>
        <p:spPr>
          <a:prstGeom prst="rect">
            <a:avLst/>
          </a:prstGeom>
        </p:spPr>
        <p:txBody>
          <a:bodyPr numCol="2" spcCol="589358"/>
          <a:lstStyle/>
          <a:p>
            <a:r>
              <a:t>幻灯片项目符号文本</a:t>
            </a:r>
          </a:p>
          <a:p>
            <a:pPr lvl="1"/>
            <a:endParaRPr/>
          </a:p>
          <a:p>
            <a:pPr lvl="2"/>
            <a:endParaRPr/>
          </a:p>
          <a:p>
            <a:pPr lvl="3"/>
            <a:endParaRPr/>
          </a:p>
          <a:p>
            <a:pPr lvl="4"/>
            <a:endParaRPr/>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bg>
      <p:bgPr>
        <a:solidFill>
          <a:srgbClr val="FFFFFF"/>
        </a:solidFill>
        <a:effectLst/>
      </p:bgPr>
    </p:bg>
    <p:spTree>
      <p:nvGrpSpPr>
        <p:cNvPr id="1" name=""/>
        <p:cNvGrpSpPr/>
        <p:nvPr/>
      </p:nvGrpSpPr>
      <p:grpSpPr>
        <a:xfrm>
          <a:off x="0" y="0"/>
          <a:ext cx="0" cy="0"/>
          <a:chOff x="0" y="0"/>
          <a:chExt cx="0" cy="0"/>
        </a:xfrm>
      </p:grpSpPr>
      <p:sp>
        <p:nvSpPr>
          <p:cNvPr id="60" name="一碗宽意大利面配有欧芹黄油、烤榛子和帕尔马干酪"/>
          <p:cNvSpPr>
            <a:spLocks noGrp="1"/>
          </p:cNvSpPr>
          <p:nvPr>
            <p:ph type="pic" idx="21"/>
          </p:nvPr>
        </p:nvSpPr>
        <p:spPr>
          <a:xfrm>
            <a:off x="6172200" y="596900"/>
            <a:ext cx="6448425" cy="8597900"/>
          </a:xfrm>
          <a:prstGeom prst="rect">
            <a:avLst/>
          </a:prstGeom>
        </p:spPr>
        <p:txBody>
          <a:bodyPr lIns="91439" tIns="45719" rIns="91439" bIns="45719">
            <a:noAutofit/>
          </a:bodyPr>
          <a:lstStyle/>
          <a:p>
            <a:endParaRPr/>
          </a:p>
        </p:txBody>
      </p:sp>
      <p:sp>
        <p:nvSpPr>
          <p:cNvPr id="61" name="幻灯片标题"/>
          <p:cNvSpPr txBox="1">
            <a:spLocks noGrp="1"/>
          </p:cNvSpPr>
          <p:nvPr>
            <p:ph type="title" hasCustomPrompt="1"/>
          </p:nvPr>
        </p:nvSpPr>
        <p:spPr>
          <a:xfrm>
            <a:off x="698500" y="444500"/>
            <a:ext cx="5105400" cy="1016000"/>
          </a:xfrm>
          <a:prstGeom prst="rect">
            <a:avLst/>
          </a:prstGeom>
        </p:spPr>
        <p:txBody>
          <a:bodyPr/>
          <a:lstStyle/>
          <a:p>
            <a:r>
              <a:t>幻灯片标题</a:t>
            </a:r>
          </a:p>
        </p:txBody>
      </p:sp>
      <p:sp>
        <p:nvSpPr>
          <p:cNvPr id="62" name="幻灯片副标题"/>
          <p:cNvSpPr txBox="1">
            <a:spLocks noGrp="1"/>
          </p:cNvSpPr>
          <p:nvPr>
            <p:ph type="body" sz="quarter" idx="22" hasCustomPrompt="1"/>
          </p:nvPr>
        </p:nvSpPr>
        <p:spPr>
          <a:xfrm>
            <a:off x="698500" y="1412977"/>
            <a:ext cx="5105400" cy="671803"/>
          </a:xfrm>
          <a:prstGeom prst="rect">
            <a:avLst/>
          </a:prstGeom>
        </p:spPr>
        <p:txBody>
          <a:bodyPr/>
          <a:lstStyle>
            <a:lvl1pPr marL="0" indent="0" defTabSz="499110">
              <a:lnSpc>
                <a:spcPct val="100000"/>
              </a:lnSpc>
              <a:spcBef>
                <a:spcPts val="0"/>
              </a:spcBef>
              <a:buSzTx/>
              <a:buNone/>
              <a:defRPr sz="3230" b="1"/>
            </a:lvl1pPr>
          </a:lstStyle>
          <a:p>
            <a:r>
              <a:t>幻灯片副标题</a:t>
            </a:r>
          </a:p>
        </p:txBody>
      </p:sp>
      <p:sp>
        <p:nvSpPr>
          <p:cNvPr id="63" name="正文级别 1…"/>
          <p:cNvSpPr txBox="1">
            <a:spLocks noGrp="1"/>
          </p:cNvSpPr>
          <p:nvPr>
            <p:ph type="body" sz="half" idx="1" hasCustomPrompt="1"/>
          </p:nvPr>
        </p:nvSpPr>
        <p:spPr>
          <a:xfrm>
            <a:off x="698500" y="3480196"/>
            <a:ext cx="5105400" cy="5593161"/>
          </a:xfrm>
          <a:prstGeom prst="rect">
            <a:avLst/>
          </a:prstGeom>
        </p:spPr>
        <p:txBody>
          <a:bodyPr/>
          <a:lstStyle/>
          <a:p>
            <a:r>
              <a:t>幻灯片项目符号文本</a:t>
            </a:r>
          </a:p>
          <a:p>
            <a:pPr lvl="1"/>
            <a:endParaRPr/>
          </a:p>
          <a:p>
            <a:pPr lvl="2"/>
            <a:endParaRPr/>
          </a:p>
          <a:p>
            <a:pPr lvl="3"/>
            <a:endParaRPr/>
          </a:p>
          <a:p>
            <a:pPr lvl="4"/>
            <a:endParaRP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节">
    <p:bg>
      <p:bgPr>
        <a:solidFill>
          <a:srgbClr val="FFFFFF"/>
        </a:solidFill>
        <a:effectLst/>
      </p:bgPr>
    </p:bg>
    <p:spTree>
      <p:nvGrpSpPr>
        <p:cNvPr id="1" name=""/>
        <p:cNvGrpSpPr/>
        <p:nvPr/>
      </p:nvGrpSpPr>
      <p:grpSpPr>
        <a:xfrm>
          <a:off x="0" y="0"/>
          <a:ext cx="0" cy="0"/>
          <a:chOff x="0" y="0"/>
          <a:chExt cx="0" cy="0"/>
        </a:xfrm>
      </p:grpSpPr>
      <p:sp>
        <p:nvSpPr>
          <p:cNvPr id="71" name="章节标题"/>
          <p:cNvSpPr txBox="1">
            <a:spLocks noGrp="1"/>
          </p:cNvSpPr>
          <p:nvPr>
            <p:ph type="title" hasCustomPrompt="1"/>
          </p:nvPr>
        </p:nvSpPr>
        <p:spPr>
          <a:xfrm>
            <a:off x="698500" y="3225800"/>
            <a:ext cx="11607800" cy="3302000"/>
          </a:xfrm>
          <a:prstGeom prst="rect">
            <a:avLst/>
          </a:prstGeom>
        </p:spPr>
        <p:txBody>
          <a:bodyPr anchor="ctr"/>
          <a:lstStyle>
            <a:lvl1pPr>
              <a:defRPr sz="8200" b="0" spc="-164">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t>章节标题</a:t>
            </a:r>
          </a:p>
        </p:txBody>
      </p:sp>
      <p:sp>
        <p:nvSpPr>
          <p:cNvPr id="7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仅标题">
    <p:bg>
      <p:bgPr>
        <a:solidFill>
          <a:srgbClr val="FFFFFF"/>
        </a:solidFill>
        <a:effectLst/>
      </p:bgPr>
    </p:bg>
    <p:spTree>
      <p:nvGrpSpPr>
        <p:cNvPr id="1" name=""/>
        <p:cNvGrpSpPr/>
        <p:nvPr/>
      </p:nvGrpSpPr>
      <p:grpSpPr>
        <a:xfrm>
          <a:off x="0" y="0"/>
          <a:ext cx="0" cy="0"/>
          <a:chOff x="0" y="0"/>
          <a:chExt cx="0" cy="0"/>
        </a:xfrm>
      </p:grpSpPr>
      <p:sp>
        <p:nvSpPr>
          <p:cNvPr id="79" name="幻灯片标题"/>
          <p:cNvSpPr txBox="1">
            <a:spLocks noGrp="1"/>
          </p:cNvSpPr>
          <p:nvPr>
            <p:ph type="title" hasCustomPrompt="1"/>
          </p:nvPr>
        </p:nvSpPr>
        <p:spPr>
          <a:prstGeom prst="rect">
            <a:avLst/>
          </a:prstGeom>
        </p:spPr>
        <p:txBody>
          <a:bodyPr/>
          <a:lstStyle/>
          <a:p>
            <a:r>
              <a:t>幻灯片标题</a:t>
            </a:r>
          </a:p>
        </p:txBody>
      </p:sp>
      <p:sp>
        <p:nvSpPr>
          <p:cNvPr id="80" name="幻灯片副标题"/>
          <p:cNvSpPr txBox="1">
            <a:spLocks noGrp="1"/>
          </p:cNvSpPr>
          <p:nvPr>
            <p:ph type="body" sz="quarter" idx="21" hasCustomPrompt="1"/>
          </p:nvPr>
        </p:nvSpPr>
        <p:spPr>
          <a:xfrm>
            <a:off x="698500" y="1412977"/>
            <a:ext cx="11607801" cy="671803"/>
          </a:xfrm>
          <a:prstGeom prst="rect">
            <a:avLst/>
          </a:prstGeom>
        </p:spPr>
        <p:txBody>
          <a:bodyPr/>
          <a:lstStyle>
            <a:lvl1pPr marL="0" indent="0" defTabSz="499110">
              <a:lnSpc>
                <a:spcPct val="100000"/>
              </a:lnSpc>
              <a:spcBef>
                <a:spcPts val="0"/>
              </a:spcBef>
              <a:buSzTx/>
              <a:buNone/>
              <a:defRPr sz="3230" b="1"/>
            </a:lvl1pPr>
          </a:lstStyle>
          <a:p>
            <a:r>
              <a:t>幻灯片副标题</a:t>
            </a: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议程">
    <p:bg>
      <p:bgPr>
        <a:solidFill>
          <a:srgbClr val="FFFFFF"/>
        </a:solidFill>
        <a:effectLst/>
      </p:bgPr>
    </p:bg>
    <p:spTree>
      <p:nvGrpSpPr>
        <p:cNvPr id="1" name=""/>
        <p:cNvGrpSpPr/>
        <p:nvPr/>
      </p:nvGrpSpPr>
      <p:grpSpPr>
        <a:xfrm>
          <a:off x="0" y="0"/>
          <a:ext cx="0" cy="0"/>
          <a:chOff x="0" y="0"/>
          <a:chExt cx="0" cy="0"/>
        </a:xfrm>
      </p:grpSpPr>
      <p:sp>
        <p:nvSpPr>
          <p:cNvPr id="88" name="议程标题"/>
          <p:cNvSpPr txBox="1">
            <a:spLocks noGrp="1"/>
          </p:cNvSpPr>
          <p:nvPr>
            <p:ph type="title" hasCustomPrompt="1"/>
          </p:nvPr>
        </p:nvSpPr>
        <p:spPr>
          <a:xfrm>
            <a:off x="698500" y="444500"/>
            <a:ext cx="11607800" cy="1016000"/>
          </a:xfrm>
          <a:prstGeom prst="rect">
            <a:avLst/>
          </a:prstGeom>
        </p:spPr>
        <p:txBody>
          <a:bodyPr/>
          <a:lstStyle/>
          <a:p>
            <a:r>
              <a:t>议程标题</a:t>
            </a:r>
          </a:p>
        </p:txBody>
      </p:sp>
      <p:sp>
        <p:nvSpPr>
          <p:cNvPr id="89" name="议程副标题"/>
          <p:cNvSpPr txBox="1">
            <a:spLocks noGrp="1"/>
          </p:cNvSpPr>
          <p:nvPr>
            <p:ph type="body" sz="quarter" idx="21" hasCustomPrompt="1"/>
          </p:nvPr>
        </p:nvSpPr>
        <p:spPr>
          <a:xfrm>
            <a:off x="698500" y="1409700"/>
            <a:ext cx="11607801" cy="671802"/>
          </a:xfrm>
          <a:prstGeom prst="rect">
            <a:avLst/>
          </a:prstGeom>
        </p:spPr>
        <p:txBody>
          <a:bodyPr/>
          <a:lstStyle>
            <a:lvl1pPr marL="0" indent="0" defTabSz="499110">
              <a:lnSpc>
                <a:spcPct val="100000"/>
              </a:lnSpc>
              <a:spcBef>
                <a:spcPts val="0"/>
              </a:spcBef>
              <a:buSzTx/>
              <a:buNone/>
              <a:defRPr sz="3230" b="1"/>
            </a:lvl1pPr>
          </a:lstStyle>
          <a:p>
            <a:r>
              <a:t>议程副标题</a:t>
            </a:r>
          </a:p>
        </p:txBody>
      </p:sp>
      <p:sp>
        <p:nvSpPr>
          <p:cNvPr id="90" name="正文级别 1…"/>
          <p:cNvSpPr txBox="1">
            <a:spLocks noGrp="1"/>
          </p:cNvSpPr>
          <p:nvPr>
            <p:ph type="body" idx="1" hasCustomPrompt="1"/>
          </p:nvPr>
        </p:nvSpPr>
        <p:spPr>
          <a:prstGeom prst="rect">
            <a:avLst/>
          </a:prstGeom>
        </p:spPr>
        <p:txBody>
          <a:bodyPr/>
          <a:lstStyle>
            <a:lvl1pPr marL="0" indent="0">
              <a:spcBef>
                <a:spcPts val="1300"/>
              </a:spcBef>
              <a:buSzTx/>
              <a:buNone/>
              <a:defRPr sz="3800" spc="-38"/>
            </a:lvl1pPr>
            <a:lvl2pPr marL="0" indent="457200">
              <a:spcBef>
                <a:spcPts val="1300"/>
              </a:spcBef>
              <a:buSzTx/>
              <a:buNone/>
              <a:defRPr sz="3800" spc="-38"/>
            </a:lvl2pPr>
            <a:lvl3pPr marL="0" indent="914400">
              <a:spcBef>
                <a:spcPts val="1300"/>
              </a:spcBef>
              <a:buSzTx/>
              <a:buNone/>
              <a:defRPr sz="3800" spc="-38"/>
            </a:lvl3pPr>
            <a:lvl4pPr marL="0" indent="1371600">
              <a:spcBef>
                <a:spcPts val="1300"/>
              </a:spcBef>
              <a:buSzTx/>
              <a:buNone/>
              <a:defRPr sz="3800" spc="-38"/>
            </a:lvl4pPr>
            <a:lvl5pPr marL="0" indent="1828800">
              <a:spcBef>
                <a:spcPts val="1300"/>
              </a:spcBef>
              <a:buSzTx/>
              <a:buNone/>
              <a:defRPr sz="3800" spc="-38"/>
            </a:lvl5pPr>
          </a:lstStyle>
          <a:p>
            <a:r>
              <a:t>议程主题</a:t>
            </a:r>
          </a:p>
          <a:p>
            <a:pPr lvl="1"/>
            <a:endParaRPr/>
          </a:p>
          <a:p>
            <a:pPr lvl="2"/>
            <a:endParaRPr/>
          </a:p>
          <a:p>
            <a:pPr lvl="3"/>
            <a:endParaRPr/>
          </a:p>
          <a:p>
            <a:pPr lvl="4"/>
            <a:endParaRPr/>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正文级别 1…"/>
          <p:cNvSpPr txBox="1">
            <a:spLocks noGrp="1"/>
          </p:cNvSpPr>
          <p:nvPr>
            <p:ph type="body" idx="1" hasCustomPrompt="1"/>
          </p:nvPr>
        </p:nvSpPr>
        <p:spPr>
          <a:xfrm>
            <a:off x="698500" y="2959100"/>
            <a:ext cx="11607800" cy="6096000"/>
          </a:xfrm>
          <a:prstGeom prst="rect">
            <a:avLst/>
          </a:prstGeom>
          <a:ln w="12700">
            <a:miter lim="400000"/>
          </a:ln>
        </p:spPr>
        <p:txBody>
          <a:bodyPr lIns="50800" tIns="50800" rIns="50800" bIns="50800">
            <a:normAutofit/>
          </a:bodyPr>
          <a:lstStyle/>
          <a:p>
            <a:r>
              <a:t>幻灯片项目符号文本</a:t>
            </a:r>
          </a:p>
          <a:p>
            <a:pPr lvl="1"/>
            <a:endParaRPr/>
          </a:p>
          <a:p>
            <a:pPr lvl="2"/>
            <a:endParaRPr/>
          </a:p>
          <a:p>
            <a:pPr lvl="3"/>
            <a:endParaRPr/>
          </a:p>
          <a:p>
            <a:pPr lvl="4"/>
            <a:endParaRPr/>
          </a:p>
        </p:txBody>
      </p:sp>
      <p:sp>
        <p:nvSpPr>
          <p:cNvPr id="3" name="幻灯片标题"/>
          <p:cNvSpPr txBox="1">
            <a:spLocks noGrp="1"/>
          </p:cNvSpPr>
          <p:nvPr>
            <p:ph type="title" hasCustomPrompt="1"/>
          </p:nvPr>
        </p:nvSpPr>
        <p:spPr>
          <a:xfrm>
            <a:off x="698500" y="440266"/>
            <a:ext cx="11607800" cy="1016001"/>
          </a:xfrm>
          <a:prstGeom prst="rect">
            <a:avLst/>
          </a:prstGeom>
          <a:ln w="12700">
            <a:miter lim="400000"/>
          </a:ln>
        </p:spPr>
        <p:txBody>
          <a:bodyPr lIns="50800" tIns="50800" rIns="50800" bIns="50800">
            <a:normAutofit/>
          </a:bodyPr>
          <a:lstStyle/>
          <a:p>
            <a:r>
              <a:t>幻灯片标题</a:t>
            </a:r>
          </a:p>
        </p:txBody>
      </p:sp>
      <p:sp>
        <p:nvSpPr>
          <p:cNvPr id="4" name="幻灯片编号"/>
          <p:cNvSpPr txBox="1">
            <a:spLocks noGrp="1"/>
          </p:cNvSpPr>
          <p:nvPr>
            <p:ph type="sldNum" sz="quarter" idx="2"/>
          </p:nvPr>
        </p:nvSpPr>
        <p:spPr>
          <a:xfrm>
            <a:off x="6350067" y="9220199"/>
            <a:ext cx="297892" cy="287479"/>
          </a:xfrm>
          <a:prstGeom prst="rect">
            <a:avLst/>
          </a:prstGeom>
          <a:ln w="12700">
            <a:miter lim="400000"/>
          </a:ln>
        </p:spPr>
        <p:txBody>
          <a:bodyPr wrap="none" lIns="50800" tIns="50800" rIns="50800" bIns="50800" anchor="b">
            <a:spAutoFit/>
          </a:bodyPr>
          <a:lstStyle>
            <a:lvl1pPr defTabSz="584200">
              <a:defRPr sz="1300">
                <a:solidFill>
                  <a:srgbClr val="000000"/>
                </a:solidFill>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1734185" rtl="0" latinLnBrk="0">
        <a:lnSpc>
          <a:spcPct val="80000"/>
        </a:lnSpc>
        <a:spcBef>
          <a:spcPts val="0"/>
        </a:spcBef>
        <a:spcAft>
          <a:spcPts val="0"/>
        </a:spcAft>
        <a:buClrTx/>
        <a:buSzTx/>
        <a:buFontTx/>
        <a:buNone/>
        <a:defRPr sz="6000" b="1" i="0" u="none" strike="noStrike" cap="none" spc="-119" baseline="0">
          <a:solidFill>
            <a:srgbClr val="000000"/>
          </a:solidFill>
          <a:uFillTx/>
          <a:latin typeface="+mn-lt"/>
          <a:ea typeface="+mn-ea"/>
          <a:cs typeface="+mn-cs"/>
          <a:sym typeface="Helvetica Neue" panose="02000503000000020004"/>
        </a:defRPr>
      </a:lvl1pPr>
      <a:lvl2pPr marL="0" marR="0" indent="457200" algn="l" defTabSz="1734185" rtl="0" latinLnBrk="0">
        <a:lnSpc>
          <a:spcPct val="80000"/>
        </a:lnSpc>
        <a:spcBef>
          <a:spcPts val="0"/>
        </a:spcBef>
        <a:spcAft>
          <a:spcPts val="0"/>
        </a:spcAft>
        <a:buClrTx/>
        <a:buSzTx/>
        <a:buFontTx/>
        <a:buNone/>
        <a:defRPr sz="6000" b="1" i="0" u="none" strike="noStrike" cap="none" spc="-119" baseline="0">
          <a:solidFill>
            <a:srgbClr val="000000"/>
          </a:solidFill>
          <a:uFillTx/>
          <a:latin typeface="+mn-lt"/>
          <a:ea typeface="+mn-ea"/>
          <a:cs typeface="+mn-cs"/>
          <a:sym typeface="Helvetica Neue" panose="02000503000000020004"/>
        </a:defRPr>
      </a:lvl2pPr>
      <a:lvl3pPr marL="0" marR="0" indent="914400" algn="l" defTabSz="1734185" rtl="0" latinLnBrk="0">
        <a:lnSpc>
          <a:spcPct val="80000"/>
        </a:lnSpc>
        <a:spcBef>
          <a:spcPts val="0"/>
        </a:spcBef>
        <a:spcAft>
          <a:spcPts val="0"/>
        </a:spcAft>
        <a:buClrTx/>
        <a:buSzTx/>
        <a:buFontTx/>
        <a:buNone/>
        <a:defRPr sz="6000" b="1" i="0" u="none" strike="noStrike" cap="none" spc="-119" baseline="0">
          <a:solidFill>
            <a:srgbClr val="000000"/>
          </a:solidFill>
          <a:uFillTx/>
          <a:latin typeface="+mn-lt"/>
          <a:ea typeface="+mn-ea"/>
          <a:cs typeface="+mn-cs"/>
          <a:sym typeface="Helvetica Neue" panose="02000503000000020004"/>
        </a:defRPr>
      </a:lvl3pPr>
      <a:lvl4pPr marL="0" marR="0" indent="1371600" algn="l" defTabSz="1734185" rtl="0" latinLnBrk="0">
        <a:lnSpc>
          <a:spcPct val="80000"/>
        </a:lnSpc>
        <a:spcBef>
          <a:spcPts val="0"/>
        </a:spcBef>
        <a:spcAft>
          <a:spcPts val="0"/>
        </a:spcAft>
        <a:buClrTx/>
        <a:buSzTx/>
        <a:buFontTx/>
        <a:buNone/>
        <a:defRPr sz="6000" b="1" i="0" u="none" strike="noStrike" cap="none" spc="-119" baseline="0">
          <a:solidFill>
            <a:srgbClr val="000000"/>
          </a:solidFill>
          <a:uFillTx/>
          <a:latin typeface="+mn-lt"/>
          <a:ea typeface="+mn-ea"/>
          <a:cs typeface="+mn-cs"/>
          <a:sym typeface="Helvetica Neue" panose="02000503000000020004"/>
        </a:defRPr>
      </a:lvl4pPr>
      <a:lvl5pPr marL="0" marR="0" indent="1828800" algn="l" defTabSz="1734185" rtl="0" latinLnBrk="0">
        <a:lnSpc>
          <a:spcPct val="80000"/>
        </a:lnSpc>
        <a:spcBef>
          <a:spcPts val="0"/>
        </a:spcBef>
        <a:spcAft>
          <a:spcPts val="0"/>
        </a:spcAft>
        <a:buClrTx/>
        <a:buSzTx/>
        <a:buFontTx/>
        <a:buNone/>
        <a:defRPr sz="6000" b="1" i="0" u="none" strike="noStrike" cap="none" spc="-119" baseline="0">
          <a:solidFill>
            <a:srgbClr val="000000"/>
          </a:solidFill>
          <a:uFillTx/>
          <a:latin typeface="+mn-lt"/>
          <a:ea typeface="+mn-ea"/>
          <a:cs typeface="+mn-cs"/>
          <a:sym typeface="Helvetica Neue" panose="02000503000000020004"/>
        </a:defRPr>
      </a:lvl5pPr>
      <a:lvl6pPr marL="0" marR="0" indent="2286000" algn="l" defTabSz="1734185" rtl="0" latinLnBrk="0">
        <a:lnSpc>
          <a:spcPct val="80000"/>
        </a:lnSpc>
        <a:spcBef>
          <a:spcPts val="0"/>
        </a:spcBef>
        <a:spcAft>
          <a:spcPts val="0"/>
        </a:spcAft>
        <a:buClrTx/>
        <a:buSzTx/>
        <a:buFontTx/>
        <a:buNone/>
        <a:defRPr sz="6000" b="1" i="0" u="none" strike="noStrike" cap="none" spc="-119" baseline="0">
          <a:solidFill>
            <a:srgbClr val="000000"/>
          </a:solidFill>
          <a:uFillTx/>
          <a:latin typeface="+mn-lt"/>
          <a:ea typeface="+mn-ea"/>
          <a:cs typeface="+mn-cs"/>
          <a:sym typeface="Helvetica Neue" panose="02000503000000020004"/>
        </a:defRPr>
      </a:lvl6pPr>
      <a:lvl7pPr marL="0" marR="0" indent="2743200" algn="l" defTabSz="1734185" rtl="0" latinLnBrk="0">
        <a:lnSpc>
          <a:spcPct val="80000"/>
        </a:lnSpc>
        <a:spcBef>
          <a:spcPts val="0"/>
        </a:spcBef>
        <a:spcAft>
          <a:spcPts val="0"/>
        </a:spcAft>
        <a:buClrTx/>
        <a:buSzTx/>
        <a:buFontTx/>
        <a:buNone/>
        <a:defRPr sz="6000" b="1" i="0" u="none" strike="noStrike" cap="none" spc="-119" baseline="0">
          <a:solidFill>
            <a:srgbClr val="000000"/>
          </a:solidFill>
          <a:uFillTx/>
          <a:latin typeface="+mn-lt"/>
          <a:ea typeface="+mn-ea"/>
          <a:cs typeface="+mn-cs"/>
          <a:sym typeface="Helvetica Neue" panose="02000503000000020004"/>
        </a:defRPr>
      </a:lvl7pPr>
      <a:lvl8pPr marL="0" marR="0" indent="3200400" algn="l" defTabSz="1734185" rtl="0" latinLnBrk="0">
        <a:lnSpc>
          <a:spcPct val="80000"/>
        </a:lnSpc>
        <a:spcBef>
          <a:spcPts val="0"/>
        </a:spcBef>
        <a:spcAft>
          <a:spcPts val="0"/>
        </a:spcAft>
        <a:buClrTx/>
        <a:buSzTx/>
        <a:buFontTx/>
        <a:buNone/>
        <a:defRPr sz="6000" b="1" i="0" u="none" strike="noStrike" cap="none" spc="-119" baseline="0">
          <a:solidFill>
            <a:srgbClr val="000000"/>
          </a:solidFill>
          <a:uFillTx/>
          <a:latin typeface="+mn-lt"/>
          <a:ea typeface="+mn-ea"/>
          <a:cs typeface="+mn-cs"/>
          <a:sym typeface="Helvetica Neue" panose="02000503000000020004"/>
        </a:defRPr>
      </a:lvl8pPr>
      <a:lvl9pPr marL="0" marR="0" indent="3657600" algn="l" defTabSz="1734185" rtl="0" latinLnBrk="0">
        <a:lnSpc>
          <a:spcPct val="80000"/>
        </a:lnSpc>
        <a:spcBef>
          <a:spcPts val="0"/>
        </a:spcBef>
        <a:spcAft>
          <a:spcPts val="0"/>
        </a:spcAft>
        <a:buClrTx/>
        <a:buSzTx/>
        <a:buFontTx/>
        <a:buNone/>
        <a:defRPr sz="6000" b="1" i="0" u="none" strike="noStrike" cap="none" spc="-119" baseline="0">
          <a:solidFill>
            <a:srgbClr val="000000"/>
          </a:solidFill>
          <a:uFillTx/>
          <a:latin typeface="+mn-lt"/>
          <a:ea typeface="+mn-ea"/>
          <a:cs typeface="+mn-cs"/>
          <a:sym typeface="Helvetica Neue" panose="02000503000000020004"/>
        </a:defRPr>
      </a:lvl9pPr>
    </p:titleStyle>
    <p:bodyStyle>
      <a:lvl1pPr marL="381000" marR="0" indent="-381000" algn="l" defTabSz="1734185" rtl="0" latinLnBrk="0">
        <a:lnSpc>
          <a:spcPct val="90000"/>
        </a:lnSpc>
        <a:spcBef>
          <a:spcPts val="3200"/>
        </a:spcBef>
        <a:spcAft>
          <a:spcPts val="0"/>
        </a:spcAft>
        <a:buClrTx/>
        <a:buSzPct val="123000"/>
        <a:buFontTx/>
        <a:buChar char="•"/>
        <a:defRPr sz="3000" b="0" i="0" u="none" strike="noStrike" cap="none" spc="0" baseline="0">
          <a:solidFill>
            <a:srgbClr val="000000"/>
          </a:solidFill>
          <a:uFillTx/>
          <a:latin typeface="+mn-lt"/>
          <a:ea typeface="+mn-ea"/>
          <a:cs typeface="+mn-cs"/>
          <a:sym typeface="Helvetica Neue" panose="02000503000000020004"/>
        </a:defRPr>
      </a:lvl1pPr>
      <a:lvl2pPr marL="762000" marR="0" indent="-381000" algn="l" defTabSz="1734185" rtl="0" latinLnBrk="0">
        <a:lnSpc>
          <a:spcPct val="90000"/>
        </a:lnSpc>
        <a:spcBef>
          <a:spcPts val="3200"/>
        </a:spcBef>
        <a:spcAft>
          <a:spcPts val="0"/>
        </a:spcAft>
        <a:buClrTx/>
        <a:buSzPct val="123000"/>
        <a:buFontTx/>
        <a:buChar char="•"/>
        <a:defRPr sz="3000" b="0" i="0" u="none" strike="noStrike" cap="none" spc="0" baseline="0">
          <a:solidFill>
            <a:srgbClr val="000000"/>
          </a:solidFill>
          <a:uFillTx/>
          <a:latin typeface="+mn-lt"/>
          <a:ea typeface="+mn-ea"/>
          <a:cs typeface="+mn-cs"/>
          <a:sym typeface="Helvetica Neue" panose="02000503000000020004"/>
        </a:defRPr>
      </a:lvl2pPr>
      <a:lvl3pPr marL="1143000" marR="0" indent="-381000" algn="l" defTabSz="1734185" rtl="0" latinLnBrk="0">
        <a:lnSpc>
          <a:spcPct val="90000"/>
        </a:lnSpc>
        <a:spcBef>
          <a:spcPts val="3200"/>
        </a:spcBef>
        <a:spcAft>
          <a:spcPts val="0"/>
        </a:spcAft>
        <a:buClrTx/>
        <a:buSzPct val="123000"/>
        <a:buFontTx/>
        <a:buChar char="•"/>
        <a:defRPr sz="3000" b="0" i="0" u="none" strike="noStrike" cap="none" spc="0" baseline="0">
          <a:solidFill>
            <a:srgbClr val="000000"/>
          </a:solidFill>
          <a:uFillTx/>
          <a:latin typeface="+mn-lt"/>
          <a:ea typeface="+mn-ea"/>
          <a:cs typeface="+mn-cs"/>
          <a:sym typeface="Helvetica Neue" panose="02000503000000020004"/>
        </a:defRPr>
      </a:lvl3pPr>
      <a:lvl4pPr marL="1524000" marR="0" indent="-381000" algn="l" defTabSz="1734185" rtl="0" latinLnBrk="0">
        <a:lnSpc>
          <a:spcPct val="90000"/>
        </a:lnSpc>
        <a:spcBef>
          <a:spcPts val="3200"/>
        </a:spcBef>
        <a:spcAft>
          <a:spcPts val="0"/>
        </a:spcAft>
        <a:buClrTx/>
        <a:buSzPct val="123000"/>
        <a:buFontTx/>
        <a:buChar char="•"/>
        <a:defRPr sz="3000" b="0" i="0" u="none" strike="noStrike" cap="none" spc="0" baseline="0">
          <a:solidFill>
            <a:srgbClr val="000000"/>
          </a:solidFill>
          <a:uFillTx/>
          <a:latin typeface="+mn-lt"/>
          <a:ea typeface="+mn-ea"/>
          <a:cs typeface="+mn-cs"/>
          <a:sym typeface="Helvetica Neue" panose="02000503000000020004"/>
        </a:defRPr>
      </a:lvl4pPr>
      <a:lvl5pPr marL="1905000" marR="0" indent="-381000" algn="l" defTabSz="1734185" rtl="0" latinLnBrk="0">
        <a:lnSpc>
          <a:spcPct val="90000"/>
        </a:lnSpc>
        <a:spcBef>
          <a:spcPts val="3200"/>
        </a:spcBef>
        <a:spcAft>
          <a:spcPts val="0"/>
        </a:spcAft>
        <a:buClrTx/>
        <a:buSzPct val="123000"/>
        <a:buFontTx/>
        <a:buChar char="•"/>
        <a:defRPr sz="3000" b="0" i="0" u="none" strike="noStrike" cap="none" spc="0" baseline="0">
          <a:solidFill>
            <a:srgbClr val="000000"/>
          </a:solidFill>
          <a:uFillTx/>
          <a:latin typeface="+mn-lt"/>
          <a:ea typeface="+mn-ea"/>
          <a:cs typeface="+mn-cs"/>
          <a:sym typeface="Helvetica Neue" panose="02000503000000020004"/>
        </a:defRPr>
      </a:lvl5pPr>
      <a:lvl6pPr marL="2286000" marR="0" indent="-381000" algn="l" defTabSz="1734185" rtl="0" latinLnBrk="0">
        <a:lnSpc>
          <a:spcPct val="90000"/>
        </a:lnSpc>
        <a:spcBef>
          <a:spcPts val="3200"/>
        </a:spcBef>
        <a:spcAft>
          <a:spcPts val="0"/>
        </a:spcAft>
        <a:buClrTx/>
        <a:buSzPct val="123000"/>
        <a:buFontTx/>
        <a:buChar char="•"/>
        <a:defRPr sz="3000" b="0" i="0" u="none" strike="noStrike" cap="none" spc="0" baseline="0">
          <a:solidFill>
            <a:srgbClr val="000000"/>
          </a:solidFill>
          <a:uFillTx/>
          <a:latin typeface="+mn-lt"/>
          <a:ea typeface="+mn-ea"/>
          <a:cs typeface="+mn-cs"/>
          <a:sym typeface="Helvetica Neue" panose="02000503000000020004"/>
        </a:defRPr>
      </a:lvl6pPr>
      <a:lvl7pPr marL="2667000" marR="0" indent="-381000" algn="l" defTabSz="1734185" rtl="0" latinLnBrk="0">
        <a:lnSpc>
          <a:spcPct val="90000"/>
        </a:lnSpc>
        <a:spcBef>
          <a:spcPts val="3200"/>
        </a:spcBef>
        <a:spcAft>
          <a:spcPts val="0"/>
        </a:spcAft>
        <a:buClrTx/>
        <a:buSzPct val="123000"/>
        <a:buFontTx/>
        <a:buChar char="•"/>
        <a:defRPr sz="3000" b="0" i="0" u="none" strike="noStrike" cap="none" spc="0" baseline="0">
          <a:solidFill>
            <a:srgbClr val="000000"/>
          </a:solidFill>
          <a:uFillTx/>
          <a:latin typeface="+mn-lt"/>
          <a:ea typeface="+mn-ea"/>
          <a:cs typeface="+mn-cs"/>
          <a:sym typeface="Helvetica Neue" panose="02000503000000020004"/>
        </a:defRPr>
      </a:lvl7pPr>
      <a:lvl8pPr marL="3048000" marR="0" indent="-381000" algn="l" defTabSz="1734185" rtl="0" latinLnBrk="0">
        <a:lnSpc>
          <a:spcPct val="90000"/>
        </a:lnSpc>
        <a:spcBef>
          <a:spcPts val="3200"/>
        </a:spcBef>
        <a:spcAft>
          <a:spcPts val="0"/>
        </a:spcAft>
        <a:buClrTx/>
        <a:buSzPct val="123000"/>
        <a:buFontTx/>
        <a:buChar char="•"/>
        <a:defRPr sz="3000" b="0" i="0" u="none" strike="noStrike" cap="none" spc="0" baseline="0">
          <a:solidFill>
            <a:srgbClr val="000000"/>
          </a:solidFill>
          <a:uFillTx/>
          <a:latin typeface="+mn-lt"/>
          <a:ea typeface="+mn-ea"/>
          <a:cs typeface="+mn-cs"/>
          <a:sym typeface="Helvetica Neue" panose="02000503000000020004"/>
        </a:defRPr>
      </a:lvl8pPr>
      <a:lvl9pPr marL="3429000" marR="0" indent="-381000" algn="l" defTabSz="1734185" rtl="0" latinLnBrk="0">
        <a:lnSpc>
          <a:spcPct val="90000"/>
        </a:lnSpc>
        <a:spcBef>
          <a:spcPts val="3200"/>
        </a:spcBef>
        <a:spcAft>
          <a:spcPts val="0"/>
        </a:spcAft>
        <a:buClrTx/>
        <a:buSzPct val="123000"/>
        <a:buFontTx/>
        <a:buChar char="•"/>
        <a:defRPr sz="3000" b="0" i="0" u="none" strike="noStrike" cap="none" spc="0" baseline="0">
          <a:solidFill>
            <a:srgbClr val="000000"/>
          </a:solidFill>
          <a:uFillTx/>
          <a:latin typeface="+mn-lt"/>
          <a:ea typeface="+mn-ea"/>
          <a:cs typeface="+mn-cs"/>
          <a:sym typeface="Helvetica Neue" panose="02000503000000020004"/>
        </a:defRPr>
      </a:lvl9pPr>
    </p:bodyStyle>
    <p:otherStyle>
      <a:lvl1pPr marL="0" marR="0" indent="0" algn="ctr" defTabSz="584200" rtl="0" latinLnBrk="0">
        <a:lnSpc>
          <a:spcPct val="100000"/>
        </a:lnSpc>
        <a:spcBef>
          <a:spcPts val="0"/>
        </a:spcBef>
        <a:spcAft>
          <a:spcPts val="0"/>
        </a:spcAft>
        <a:buClrTx/>
        <a:buSzTx/>
        <a:buFontTx/>
        <a:buNone/>
        <a:defRPr sz="1300" b="0" i="0" u="none" strike="noStrike" cap="none" spc="0" baseline="0">
          <a:solidFill>
            <a:schemeClr val="tx1"/>
          </a:solidFill>
          <a:uFillTx/>
          <a:latin typeface="+mn-lt"/>
          <a:ea typeface="+mn-ea"/>
          <a:cs typeface="+mn-cs"/>
          <a:sym typeface="Helvetica Neue" panose="02000503000000020004"/>
        </a:defRPr>
      </a:lvl1pPr>
      <a:lvl2pPr marL="0" marR="0" indent="457200" algn="ctr" defTabSz="584200" rtl="0" latinLnBrk="0">
        <a:lnSpc>
          <a:spcPct val="100000"/>
        </a:lnSpc>
        <a:spcBef>
          <a:spcPts val="0"/>
        </a:spcBef>
        <a:spcAft>
          <a:spcPts val="0"/>
        </a:spcAft>
        <a:buClrTx/>
        <a:buSzTx/>
        <a:buFontTx/>
        <a:buNone/>
        <a:defRPr sz="1300" b="0" i="0" u="none" strike="noStrike" cap="none" spc="0" baseline="0">
          <a:solidFill>
            <a:schemeClr val="tx1"/>
          </a:solidFill>
          <a:uFillTx/>
          <a:latin typeface="+mn-lt"/>
          <a:ea typeface="+mn-ea"/>
          <a:cs typeface="+mn-cs"/>
          <a:sym typeface="Helvetica Neue" panose="02000503000000020004"/>
        </a:defRPr>
      </a:lvl2pPr>
      <a:lvl3pPr marL="0" marR="0" indent="914400" algn="ctr" defTabSz="584200" rtl="0" latinLnBrk="0">
        <a:lnSpc>
          <a:spcPct val="100000"/>
        </a:lnSpc>
        <a:spcBef>
          <a:spcPts val="0"/>
        </a:spcBef>
        <a:spcAft>
          <a:spcPts val="0"/>
        </a:spcAft>
        <a:buClrTx/>
        <a:buSzTx/>
        <a:buFontTx/>
        <a:buNone/>
        <a:defRPr sz="1300" b="0" i="0" u="none" strike="noStrike" cap="none" spc="0" baseline="0">
          <a:solidFill>
            <a:schemeClr val="tx1"/>
          </a:solidFill>
          <a:uFillTx/>
          <a:latin typeface="+mn-lt"/>
          <a:ea typeface="+mn-ea"/>
          <a:cs typeface="+mn-cs"/>
          <a:sym typeface="Helvetica Neue" panose="02000503000000020004"/>
        </a:defRPr>
      </a:lvl3pPr>
      <a:lvl4pPr marL="0" marR="0" indent="1371600" algn="ctr" defTabSz="584200" rtl="0" latinLnBrk="0">
        <a:lnSpc>
          <a:spcPct val="100000"/>
        </a:lnSpc>
        <a:spcBef>
          <a:spcPts val="0"/>
        </a:spcBef>
        <a:spcAft>
          <a:spcPts val="0"/>
        </a:spcAft>
        <a:buClrTx/>
        <a:buSzTx/>
        <a:buFontTx/>
        <a:buNone/>
        <a:defRPr sz="1300" b="0" i="0" u="none" strike="noStrike" cap="none" spc="0" baseline="0">
          <a:solidFill>
            <a:schemeClr val="tx1"/>
          </a:solidFill>
          <a:uFillTx/>
          <a:latin typeface="+mn-lt"/>
          <a:ea typeface="+mn-ea"/>
          <a:cs typeface="+mn-cs"/>
          <a:sym typeface="Helvetica Neue" panose="02000503000000020004"/>
        </a:defRPr>
      </a:lvl4pPr>
      <a:lvl5pPr marL="0" marR="0" indent="1828800" algn="ctr" defTabSz="584200" rtl="0" latinLnBrk="0">
        <a:lnSpc>
          <a:spcPct val="100000"/>
        </a:lnSpc>
        <a:spcBef>
          <a:spcPts val="0"/>
        </a:spcBef>
        <a:spcAft>
          <a:spcPts val="0"/>
        </a:spcAft>
        <a:buClrTx/>
        <a:buSzTx/>
        <a:buFontTx/>
        <a:buNone/>
        <a:defRPr sz="1300" b="0" i="0" u="none" strike="noStrike" cap="none" spc="0" baseline="0">
          <a:solidFill>
            <a:schemeClr val="tx1"/>
          </a:solidFill>
          <a:uFillTx/>
          <a:latin typeface="+mn-lt"/>
          <a:ea typeface="+mn-ea"/>
          <a:cs typeface="+mn-cs"/>
          <a:sym typeface="Helvetica Neue" panose="02000503000000020004"/>
        </a:defRPr>
      </a:lvl5pPr>
      <a:lvl6pPr marL="0" marR="0" indent="2286000" algn="ctr" defTabSz="584200" rtl="0" latinLnBrk="0">
        <a:lnSpc>
          <a:spcPct val="100000"/>
        </a:lnSpc>
        <a:spcBef>
          <a:spcPts val="0"/>
        </a:spcBef>
        <a:spcAft>
          <a:spcPts val="0"/>
        </a:spcAft>
        <a:buClrTx/>
        <a:buSzTx/>
        <a:buFontTx/>
        <a:buNone/>
        <a:defRPr sz="1300" b="0" i="0" u="none" strike="noStrike" cap="none" spc="0" baseline="0">
          <a:solidFill>
            <a:schemeClr val="tx1"/>
          </a:solidFill>
          <a:uFillTx/>
          <a:latin typeface="+mn-lt"/>
          <a:ea typeface="+mn-ea"/>
          <a:cs typeface="+mn-cs"/>
          <a:sym typeface="Helvetica Neue" panose="02000503000000020004"/>
        </a:defRPr>
      </a:lvl6pPr>
      <a:lvl7pPr marL="0" marR="0" indent="2743200" algn="ctr" defTabSz="584200" rtl="0" latinLnBrk="0">
        <a:lnSpc>
          <a:spcPct val="100000"/>
        </a:lnSpc>
        <a:spcBef>
          <a:spcPts val="0"/>
        </a:spcBef>
        <a:spcAft>
          <a:spcPts val="0"/>
        </a:spcAft>
        <a:buClrTx/>
        <a:buSzTx/>
        <a:buFontTx/>
        <a:buNone/>
        <a:defRPr sz="1300" b="0" i="0" u="none" strike="noStrike" cap="none" spc="0" baseline="0">
          <a:solidFill>
            <a:schemeClr val="tx1"/>
          </a:solidFill>
          <a:uFillTx/>
          <a:latin typeface="+mn-lt"/>
          <a:ea typeface="+mn-ea"/>
          <a:cs typeface="+mn-cs"/>
          <a:sym typeface="Helvetica Neue" panose="02000503000000020004"/>
        </a:defRPr>
      </a:lvl7pPr>
      <a:lvl8pPr marL="0" marR="0" indent="3200400" algn="ctr" defTabSz="584200" rtl="0" latinLnBrk="0">
        <a:lnSpc>
          <a:spcPct val="100000"/>
        </a:lnSpc>
        <a:spcBef>
          <a:spcPts val="0"/>
        </a:spcBef>
        <a:spcAft>
          <a:spcPts val="0"/>
        </a:spcAft>
        <a:buClrTx/>
        <a:buSzTx/>
        <a:buFontTx/>
        <a:buNone/>
        <a:defRPr sz="1300" b="0" i="0" u="none" strike="noStrike" cap="none" spc="0" baseline="0">
          <a:solidFill>
            <a:schemeClr val="tx1"/>
          </a:solidFill>
          <a:uFillTx/>
          <a:latin typeface="+mn-lt"/>
          <a:ea typeface="+mn-ea"/>
          <a:cs typeface="+mn-cs"/>
          <a:sym typeface="Helvetica Neue" panose="02000503000000020004"/>
        </a:defRPr>
      </a:lvl8pPr>
      <a:lvl9pPr marL="0" marR="0" indent="3657600" algn="ctr" defTabSz="584200" rtl="0" latinLnBrk="0">
        <a:lnSpc>
          <a:spcPct val="100000"/>
        </a:lnSpc>
        <a:spcBef>
          <a:spcPts val="0"/>
        </a:spcBef>
        <a:spcAft>
          <a:spcPts val="0"/>
        </a:spcAft>
        <a:buClrTx/>
        <a:buSzTx/>
        <a:buFontTx/>
        <a:buNone/>
        <a:defRPr sz="1300"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slideLayout" Target="../slideLayouts/slideLayout4.xml"/><Relationship Id="rId7" Type="http://schemas.openxmlformats.org/officeDocument/2006/relationships/oleObject" Target="../embeddings/oleObject6.bin"/><Relationship Id="rId12" Type="http://schemas.openxmlformats.org/officeDocument/2006/relationships/image" Target="../media/image16.wmf"/><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3.w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15.wmf"/><Relationship Id="rId4" Type="http://schemas.openxmlformats.org/officeDocument/2006/relationships/notesSlide" Target="../notesSlides/notesSlide8.xml"/><Relationship Id="rId9"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9.xml"/><Relationship Id="rId7" Type="http://schemas.openxmlformats.org/officeDocument/2006/relationships/oleObject" Target="../embeddings/oleObject10.bin"/><Relationship Id="rId12" Type="http://schemas.openxmlformats.org/officeDocument/2006/relationships/image" Target="../media/image21.wmf"/><Relationship Id="rId2" Type="http://schemas.openxmlformats.org/officeDocument/2006/relationships/slideLayout" Target="../slideLayouts/slideLayout4.xml"/><Relationship Id="rId1" Type="http://schemas.openxmlformats.org/officeDocument/2006/relationships/tags" Target="../tags/tag22.xml"/><Relationship Id="rId6" Type="http://schemas.openxmlformats.org/officeDocument/2006/relationships/image" Target="../media/image18.w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20.wmf"/><Relationship Id="rId4" Type="http://schemas.openxmlformats.org/officeDocument/2006/relationships/image" Target="../media/image17.png"/><Relationship Id="rId9" Type="http://schemas.openxmlformats.org/officeDocument/2006/relationships/oleObject" Target="../embeddings/oleObject11.bin"/></Relationships>
</file>

<file path=ppt/slides/_rels/slide12.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oleObject" Target="../embeddings/oleObject17.bin"/><Relationship Id="rId3" Type="http://schemas.openxmlformats.org/officeDocument/2006/relationships/notesSlide" Target="../notesSlides/notesSlide10.xml"/><Relationship Id="rId7" Type="http://schemas.openxmlformats.org/officeDocument/2006/relationships/oleObject" Target="../embeddings/oleObject14.bin"/><Relationship Id="rId12" Type="http://schemas.openxmlformats.org/officeDocument/2006/relationships/image" Target="../media/image26.wmf"/><Relationship Id="rId2" Type="http://schemas.openxmlformats.org/officeDocument/2006/relationships/slideLayout" Target="../slideLayouts/slideLayout4.xml"/><Relationship Id="rId1" Type="http://schemas.openxmlformats.org/officeDocument/2006/relationships/tags" Target="../tags/tag23.xml"/><Relationship Id="rId6" Type="http://schemas.openxmlformats.org/officeDocument/2006/relationships/image" Target="../media/image23.wmf"/><Relationship Id="rId11" Type="http://schemas.openxmlformats.org/officeDocument/2006/relationships/oleObject" Target="../embeddings/oleObject16.bin"/><Relationship Id="rId5" Type="http://schemas.openxmlformats.org/officeDocument/2006/relationships/oleObject" Target="../embeddings/oleObject13.bin"/><Relationship Id="rId10" Type="http://schemas.openxmlformats.org/officeDocument/2006/relationships/image" Target="../media/image25.wmf"/><Relationship Id="rId4" Type="http://schemas.openxmlformats.org/officeDocument/2006/relationships/image" Target="../media/image22.png"/><Relationship Id="rId9" Type="http://schemas.openxmlformats.org/officeDocument/2006/relationships/oleObject" Target="../embeddings/oleObject15.bin"/><Relationship Id="rId14" Type="http://schemas.openxmlformats.org/officeDocument/2006/relationships/image" Target="../media/image27.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slideLayout" Target="../slideLayouts/slideLayout4.xml"/><Relationship Id="rId7" Type="http://schemas.openxmlformats.org/officeDocument/2006/relationships/image" Target="../media/image29.wmf"/><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oleObject" Target="../embeddings/oleObject18.bin"/><Relationship Id="rId5" Type="http://schemas.openxmlformats.org/officeDocument/2006/relationships/image" Target="../media/image28.png"/><Relationship Id="rId4" Type="http://schemas.openxmlformats.org/officeDocument/2006/relationships/notesSlide" Target="../notesSlides/notesSlide11.xml"/><Relationship Id="rId9" Type="http://schemas.openxmlformats.org/officeDocument/2006/relationships/image" Target="../media/image30.w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xml"/><Relationship Id="rId7" Type="http://schemas.openxmlformats.org/officeDocument/2006/relationships/image" Target="../media/image2.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2.xml"/><Relationship Id="rId5" Type="http://schemas.openxmlformats.org/officeDocument/2006/relationships/slideLayout" Target="../slideLayouts/slideLayout4.xml"/><Relationship Id="rId4" Type="http://schemas.openxmlformats.org/officeDocument/2006/relationships/tags" Target="../tags/tag8.xm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6.png"/><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png"/><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17.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slideLayout" Target="../slideLayouts/slideLayout4.xml"/><Relationship Id="rId7" Type="http://schemas.openxmlformats.org/officeDocument/2006/relationships/oleObject" Target="../embeddings/oleObject2.bin"/><Relationship Id="rId12" Type="http://schemas.openxmlformats.org/officeDocument/2006/relationships/image" Target="../media/image12.wmf"/><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9.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11.wmf"/><Relationship Id="rId4" Type="http://schemas.openxmlformats.org/officeDocument/2006/relationships/notesSlide" Target="../notesSlides/notesSlide7.xml"/><Relationship Id="rId9"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圆角矩形"/>
          <p:cNvSpPr/>
          <p:nvPr/>
        </p:nvSpPr>
        <p:spPr>
          <a:xfrm>
            <a:off x="678125" y="3667436"/>
            <a:ext cx="11610127" cy="3056949"/>
          </a:xfrm>
          <a:prstGeom prst="roundRect">
            <a:avLst>
              <a:gd name="adj" fmla="val 15777"/>
            </a:avLst>
          </a:prstGeom>
          <a:solidFill>
            <a:srgbClr val="1E3458"/>
          </a:solidFill>
          <a:ln w="12700">
            <a:miter lim="400000"/>
          </a:ln>
          <a:effectLst>
            <a:outerShdw blurRad="381000" dist="374674" dir="2132450" rotWithShape="0">
              <a:srgbClr val="000000">
                <a:alpha val="50000"/>
              </a:srgbClr>
            </a:outerShdw>
          </a:effectLst>
        </p:spPr>
        <p:txBody>
          <a:bodyPr lIns="50800" tIns="50800" rIns="50800" bIns="50800" anchor="ctr"/>
          <a:lstStyle/>
          <a:p>
            <a:pPr defTabSz="584200">
              <a:defRPr sz="2200">
                <a:solidFill>
                  <a:srgbClr val="0E1116"/>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sp>
        <p:nvSpPr>
          <p:cNvPr id="152" name="圆角矩形"/>
          <p:cNvSpPr/>
          <p:nvPr/>
        </p:nvSpPr>
        <p:spPr>
          <a:xfrm>
            <a:off x="1134745" y="2810569"/>
            <a:ext cx="8598191" cy="798651"/>
          </a:xfrm>
          <a:prstGeom prst="roundRect">
            <a:avLst>
              <a:gd name="adj" fmla="val 19136"/>
            </a:avLst>
          </a:prstGeom>
          <a:solidFill>
            <a:srgbClr val="F64855"/>
          </a:solidFill>
          <a:ln w="12700">
            <a:miter lim="400000"/>
          </a:ln>
          <a:effectLst>
            <a:outerShdw blurRad="190500" dist="190500" dir="2132450" rotWithShape="0">
              <a:srgbClr val="000000">
                <a:alpha val="50000"/>
              </a:srgbClr>
            </a:outerShdw>
          </a:effectLst>
        </p:spPr>
        <p:txBody>
          <a:bodyPr lIns="50800" tIns="50800" rIns="50800" bIns="50800" anchor="ctr"/>
          <a:lstStyle/>
          <a:p>
            <a:pPr defTabSz="584200">
              <a:defRPr sz="2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sp>
        <p:nvSpPr>
          <p:cNvPr id="153" name="Xudong Zhou"/>
          <p:cNvSpPr txBox="1">
            <a:spLocks noGrp="1"/>
          </p:cNvSpPr>
          <p:nvPr>
            <p:ph type="body" idx="21"/>
          </p:nvPr>
        </p:nvSpPr>
        <p:spPr>
          <a:xfrm>
            <a:off x="4571365" y="7309485"/>
            <a:ext cx="3888740" cy="774065"/>
          </a:xfrm>
          <a:prstGeom prst="rect">
            <a:avLst/>
          </a:prstGeom>
        </p:spPr>
        <p:txBody>
          <a:bodyPr>
            <a:normAutofit/>
          </a:bodyPr>
          <a:lstStyle>
            <a:lvl1pPr defTabSz="563245">
              <a:defRPr sz="2305">
                <a:solidFill>
                  <a:srgbClr val="FFFFFF"/>
                </a:solidFill>
              </a:defRPr>
            </a:lvl1pPr>
          </a:lstStyle>
          <a:p>
            <a:r>
              <a:rPr lang="en-US" altLang="zh-CN" sz="2800" dirty="0" err="1">
                <a:solidFill>
                  <a:schemeClr val="bg2">
                    <a:lumMod val="10000"/>
                  </a:schemeClr>
                </a:solidFill>
                <a:latin typeface="Times New Roman Regular" panose="02020503050405090304" charset="0"/>
                <a:cs typeface="Times New Roman Regular" panose="02020503050405090304" charset="0"/>
              </a:rPr>
              <a:t>Jiahao</a:t>
            </a:r>
            <a:r>
              <a:rPr lang="zh-CN" altLang="en-US" sz="2800" dirty="0">
                <a:solidFill>
                  <a:schemeClr val="bg2">
                    <a:lumMod val="10000"/>
                  </a:schemeClr>
                </a:solidFill>
                <a:latin typeface="Times New Roman Regular" panose="02020503050405090304" charset="0"/>
                <a:cs typeface="Times New Roman Regular" panose="02020503050405090304" charset="0"/>
              </a:rPr>
              <a:t> </a:t>
            </a:r>
            <a:r>
              <a:rPr lang="en-US" altLang="zh-CN" sz="2800" dirty="0">
                <a:solidFill>
                  <a:schemeClr val="bg2">
                    <a:lumMod val="10000"/>
                  </a:schemeClr>
                </a:solidFill>
                <a:latin typeface="Times New Roman Regular" panose="02020503050405090304" charset="0"/>
                <a:cs typeface="Times New Roman Regular" panose="02020503050405090304" charset="0"/>
              </a:rPr>
              <a:t>Yao,  </a:t>
            </a:r>
            <a:r>
              <a:rPr lang="en-US" altLang="zh-CN" sz="2800" dirty="0" err="1">
                <a:solidFill>
                  <a:schemeClr val="bg2">
                    <a:lumMod val="10000"/>
                  </a:schemeClr>
                </a:solidFill>
                <a:latin typeface="Times New Roman Regular" panose="02020503050405090304" charset="0"/>
                <a:cs typeface="Times New Roman Regular" panose="02020503050405090304" charset="0"/>
              </a:rPr>
              <a:t>Junhao</a:t>
            </a:r>
            <a:r>
              <a:rPr lang="zh-CN" altLang="en-US" sz="2800" dirty="0">
                <a:solidFill>
                  <a:schemeClr val="bg2">
                    <a:lumMod val="10000"/>
                  </a:schemeClr>
                </a:solidFill>
                <a:latin typeface="Times New Roman Regular" panose="02020503050405090304" charset="0"/>
                <a:cs typeface="Times New Roman Regular" panose="02020503050405090304" charset="0"/>
              </a:rPr>
              <a:t> </a:t>
            </a:r>
            <a:r>
              <a:rPr lang="en-US" altLang="zh-CN" sz="2800" dirty="0">
                <a:solidFill>
                  <a:schemeClr val="bg2">
                    <a:lumMod val="10000"/>
                  </a:schemeClr>
                </a:solidFill>
                <a:latin typeface="Times New Roman Regular" panose="02020503050405090304" charset="0"/>
                <a:cs typeface="Times New Roman Regular" panose="02020503050405090304" charset="0"/>
              </a:rPr>
              <a:t>Dai</a:t>
            </a:r>
            <a:endParaRPr lang="en-US" altLang="en-US" sz="1025" dirty="0">
              <a:latin typeface="Times New Roman Regular" panose="02020503050405090304" charset="0"/>
              <a:cs typeface="Times New Roman Regular" panose="02020503050405090304" charset="0"/>
            </a:endParaRPr>
          </a:p>
        </p:txBody>
      </p:sp>
      <p:sp>
        <p:nvSpPr>
          <p:cNvPr id="154" name="Design and Implementation of File System"/>
          <p:cNvSpPr txBox="1">
            <a:spLocks noGrp="1"/>
          </p:cNvSpPr>
          <p:nvPr>
            <p:ph type="ctrTitle"/>
          </p:nvPr>
        </p:nvSpPr>
        <p:spPr>
          <a:xfrm>
            <a:off x="1677987" y="3334503"/>
            <a:ext cx="12565213" cy="3369174"/>
          </a:xfrm>
          <a:prstGeom prst="rect">
            <a:avLst/>
          </a:prstGeom>
        </p:spPr>
        <p:txBody>
          <a:bodyPr>
            <a:normAutofit/>
          </a:bodyPr>
          <a:lstStyle>
            <a:lvl1pPr>
              <a:defRPr sz="6000" spc="-119">
                <a:solidFill>
                  <a:srgbClr val="FFFFFF"/>
                </a:solidFill>
              </a:defRPr>
            </a:lvl1pPr>
          </a:lstStyle>
          <a:p>
            <a:pPr>
              <a:lnSpc>
                <a:spcPct val="150000"/>
              </a:lnSpc>
            </a:pPr>
            <a:r>
              <a:rPr lang="en-GB" altLang="zh-CN" b="0" dirty="0">
                <a:latin typeface="Times New Roman Regular" panose="02020503050405090304" charset="0"/>
                <a:ea typeface="宋体" charset="0"/>
                <a:cs typeface="Times New Roman Regular" panose="02020503050405090304" charset="0"/>
              </a:rPr>
              <a:t>Incentives in Blockchain system</a:t>
            </a:r>
            <a:r>
              <a:rPr lang="en-GB" altLang="zh-CN" sz="5400" dirty="0">
                <a:latin typeface="宋体" charset="0"/>
                <a:ea typeface="宋体" charset="0"/>
              </a:rPr>
              <a:t> </a:t>
            </a:r>
            <a:br>
              <a:rPr lang="zh-CN" altLang="en-US" sz="5400" dirty="0">
                <a:latin typeface="宋体" charset="0"/>
                <a:ea typeface="宋体" charset="0"/>
              </a:rPr>
            </a:br>
            <a:r>
              <a:rPr lang="zh-CN" altLang="en-US" sz="4400" dirty="0">
                <a:latin typeface="宋体" charset="0"/>
                <a:ea typeface="宋体" charset="0"/>
              </a:rPr>
              <a:t>	</a:t>
            </a:r>
            <a:endParaRPr lang="zh-CN" altLang="en-US" sz="5400" dirty="0">
              <a:latin typeface="宋体" charset="0"/>
              <a:ea typeface="宋体" charset="0"/>
            </a:endParaRPr>
          </a:p>
        </p:txBody>
      </p:sp>
      <p:sp>
        <p:nvSpPr>
          <p:cNvPr id="155" name="Operating System Project 3"/>
          <p:cNvSpPr txBox="1">
            <a:spLocks noGrp="1"/>
          </p:cNvSpPr>
          <p:nvPr>
            <p:ph type="subTitle" sz="quarter" idx="1"/>
          </p:nvPr>
        </p:nvSpPr>
        <p:spPr>
          <a:xfrm>
            <a:off x="1062672" y="2782272"/>
            <a:ext cx="8577276" cy="798651"/>
          </a:xfrm>
          <a:prstGeom prst="rect">
            <a:avLst/>
          </a:prstGeom>
        </p:spPr>
        <p:txBody>
          <a:bodyPr anchor="ctr">
            <a:normAutofit fontScale="87500" lnSpcReduction="20000"/>
          </a:bodyPr>
          <a:lstStyle>
            <a:lvl1pPr algn="ctr">
              <a:defRPr>
                <a:solidFill>
                  <a:srgbClr val="FFFFFF"/>
                </a:solidFill>
              </a:defRPr>
            </a:lvl1pPr>
          </a:lstStyle>
          <a:p>
            <a:r>
              <a:rPr lang="en-GB" altLang="zh-CN" sz="5400" b="0" spc="-119" dirty="0">
                <a:latin typeface="Times New Roman Regular" panose="02020503050405090304" charset="0"/>
                <a:ea typeface="宋体" charset="0"/>
                <a:cs typeface="Times New Roman Regular" panose="02020503050405090304" charset="0"/>
              </a:rPr>
              <a:t>《Game Theory》Group Presentation</a:t>
            </a:r>
          </a:p>
        </p:txBody>
      </p:sp>
      <p:sp>
        <p:nvSpPr>
          <p:cNvPr id="2" name="文本框 1"/>
          <p:cNvSpPr txBox="1"/>
          <p:nvPr/>
        </p:nvSpPr>
        <p:spPr>
          <a:xfrm>
            <a:off x="5739712" y="8397106"/>
            <a:ext cx="1484630"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0" algn="ctr" defTabSz="1734185"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dirty="0">
                <a:solidFill>
                  <a:schemeClr val="bg2">
                    <a:lumMod val="10000"/>
                  </a:schemeClr>
                </a:solidFill>
                <a:uFillTx/>
                <a:latin typeface="+mn-lt"/>
                <a:ea typeface="+mn-ea"/>
                <a:cs typeface="+mn-cs"/>
                <a:sym typeface="Helvetica Neue" panose="02000503000000020004"/>
              </a:rPr>
              <a:t>2024</a:t>
            </a:r>
            <a:r>
              <a:rPr kumimoji="0" lang="en-US" altLang="zh-CN" sz="2800" b="1" i="0" u="none" strike="noStrike" cap="none" spc="0" normalizeH="0" baseline="0" dirty="0">
                <a:solidFill>
                  <a:schemeClr val="bg2">
                    <a:lumMod val="10000"/>
                  </a:schemeClr>
                </a:solidFill>
                <a:uFillTx/>
                <a:latin typeface="+mn-lt"/>
                <a:ea typeface="+mn-ea"/>
                <a:cs typeface="+mn-cs"/>
                <a:sym typeface="Helvetica Neue" panose="02000503000000020004"/>
              </a:rPr>
              <a:t>.</a:t>
            </a:r>
            <a:r>
              <a:rPr lang="en-US" altLang="zh-CN" sz="2800" b="1" dirty="0">
                <a:solidFill>
                  <a:schemeClr val="bg2">
                    <a:lumMod val="10000"/>
                  </a:schemeClr>
                </a:solidFill>
              </a:rPr>
              <a:t>6.4</a:t>
            </a:r>
            <a:endParaRPr kumimoji="0" lang="zh-CN" altLang="en-US" sz="2800" b="1" i="0" u="none" strike="noStrike" cap="none" spc="0" normalizeH="0" baseline="0" dirty="0">
              <a:solidFill>
                <a:schemeClr val="bg2">
                  <a:lumMod val="10000"/>
                </a:schemeClr>
              </a:solidFill>
              <a:uFillTx/>
              <a:latin typeface="+mn-lt"/>
              <a:ea typeface="+mn-ea"/>
              <a:cs typeface="+mn-cs"/>
              <a:sym typeface="Helvetica Neue" panose="020005030000000200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sk-storage system design"/>
          <p:cNvSpPr txBox="1">
            <a:spLocks noGrp="1"/>
          </p:cNvSpPr>
          <p:nvPr>
            <p:ph type="title"/>
          </p:nvPr>
        </p:nvSpPr>
        <p:spPr>
          <a:xfrm>
            <a:off x="699135" y="484716"/>
            <a:ext cx="11607800" cy="1016001"/>
          </a:xfrm>
          <a:prstGeom prst="rect">
            <a:avLst/>
          </a:prstGeom>
          <a:effectLst>
            <a:outerShdw blurRad="38100" dist="38100" dir="2132450" rotWithShape="0">
              <a:srgbClr val="000000">
                <a:alpha val="50000"/>
              </a:srgbClr>
            </a:outerShdw>
          </a:effectLst>
        </p:spPr>
        <p:txBody>
          <a:bodyPr>
            <a:normAutofit/>
          </a:bodyPr>
          <a:lstStyle>
            <a:lvl1pPr defTabSz="1716405">
              <a:defRPr sz="5940" spc="-118">
                <a:solidFill>
                  <a:srgbClr val="E8575C"/>
                </a:solidFill>
              </a:defRPr>
            </a:lvl1pPr>
          </a:lstStyle>
          <a:p>
            <a:r>
              <a:rPr lang="en-US" sz="5300" b="0" dirty="0">
                <a:latin typeface="Times New Roman Regular" panose="02020503050405090304" charset="0"/>
              </a:rPr>
              <a:t>G</a:t>
            </a:r>
            <a:r>
              <a:rPr lang="en-US" altLang="zh-CN" sz="5300" b="0" dirty="0">
                <a:latin typeface="Times New Roman Regular" panose="02020503050405090304" charset="0"/>
              </a:rPr>
              <a:t>ame Theory For Security</a:t>
            </a:r>
            <a:endParaRPr lang="en-US" sz="5300" b="0" dirty="0">
              <a:latin typeface="Times New Roman Regular" panose="02020503050405090304" charset="0"/>
            </a:endParaRPr>
          </a:p>
        </p:txBody>
      </p:sp>
      <p:sp>
        <p:nvSpPr>
          <p:cNvPr id="173" name="矩形"/>
          <p:cNvSpPr/>
          <p:nvPr/>
        </p:nvSpPr>
        <p:spPr>
          <a:xfrm>
            <a:off x="-25400" y="440266"/>
            <a:ext cx="194916" cy="1016001"/>
          </a:xfrm>
          <a:prstGeom prst="rect">
            <a:avLst/>
          </a:prstGeom>
          <a:solidFill>
            <a:srgbClr val="E8575C"/>
          </a:solidFill>
          <a:ln w="12700">
            <a:miter lim="400000"/>
          </a:ln>
        </p:spPr>
        <p:txBody>
          <a:bodyPr lIns="50800" tIns="50800" rIns="50800" bIns="50800" anchor="ctr"/>
          <a:lstStyle/>
          <a:p>
            <a:pPr defTabSz="584200">
              <a:defRPr sz="2200">
                <a:solidFill>
                  <a:srgbClr val="00224A"/>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 name="圆角矩形 4">
            <a:extLst>
              <a:ext uri="{FF2B5EF4-FFF2-40B4-BE49-F238E27FC236}">
                <a16:creationId xmlns:a16="http://schemas.microsoft.com/office/drawing/2014/main" id="{EE9895F7-6423-853D-613C-44A7E8E7FD7B}"/>
              </a:ext>
            </a:extLst>
          </p:cNvPr>
          <p:cNvSpPr/>
          <p:nvPr>
            <p:custDataLst>
              <p:tags r:id="rId1"/>
            </p:custDataLst>
          </p:nvPr>
        </p:nvSpPr>
        <p:spPr>
          <a:xfrm>
            <a:off x="2554894" y="1456267"/>
            <a:ext cx="7573645" cy="1015365"/>
          </a:xfrm>
          <a:prstGeom prst="roundRect">
            <a:avLst>
              <a:gd name="adj" fmla="val 7200"/>
            </a:avLst>
          </a:prstGeom>
          <a:solidFill>
            <a:srgbClr val="1D3458"/>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defTabSz="584200"/>
            <a:r>
              <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rPr>
              <a:t>The Pool Game of Selfish Mining</a:t>
            </a:r>
          </a:p>
        </p:txBody>
      </p:sp>
      <p:sp>
        <p:nvSpPr>
          <p:cNvPr id="4" name="圆角矩形 2">
            <a:extLst>
              <a:ext uri="{FF2B5EF4-FFF2-40B4-BE49-F238E27FC236}">
                <a16:creationId xmlns:a16="http://schemas.microsoft.com/office/drawing/2014/main" id="{707AC8B9-80F9-D16D-2D8E-30E41E541203}"/>
              </a:ext>
            </a:extLst>
          </p:cNvPr>
          <p:cNvSpPr/>
          <p:nvPr>
            <p:custDataLst>
              <p:tags r:id="rId2"/>
            </p:custDataLst>
          </p:nvPr>
        </p:nvSpPr>
        <p:spPr>
          <a:xfrm>
            <a:off x="452120" y="2820035"/>
            <a:ext cx="6250940" cy="6687185"/>
          </a:xfrm>
          <a:prstGeom prst="roundRect">
            <a:avLst>
              <a:gd name="adj" fmla="val 7200"/>
            </a:avLst>
          </a:prstGeom>
          <a:solidFill>
            <a:schemeClr val="bg1"/>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Objective</a:t>
            </a:r>
          </a:p>
          <a:p>
            <a:pPr marL="342900" indent="-342900" defTabSz="584200">
              <a:buFont typeface="Wingdings" panose="05000000000000000000" pitchFamily="2" charset="0"/>
              <a:buChar char="l"/>
            </a:pPr>
            <a:endPar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	To ensure all participants are motivated to maintain and secure the network.</a:t>
            </a:r>
          </a:p>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	Incentives are crucial for the healthy operation and security of the blockchain.</a:t>
            </a:r>
          </a:p>
        </p:txBody>
      </p:sp>
      <p:sp>
        <p:nvSpPr>
          <p:cNvPr id="6" name="文本框 5">
            <a:extLst>
              <a:ext uri="{FF2B5EF4-FFF2-40B4-BE49-F238E27FC236}">
                <a16:creationId xmlns:a16="http://schemas.microsoft.com/office/drawing/2014/main" id="{AE3A6A03-73C7-ED3A-3F44-C43F4B2CCF0B}"/>
              </a:ext>
            </a:extLst>
          </p:cNvPr>
          <p:cNvSpPr txBox="1"/>
          <p:nvPr/>
        </p:nvSpPr>
        <p:spPr>
          <a:xfrm>
            <a:off x="699135" y="3150795"/>
            <a:ext cx="5803265" cy="6124754"/>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342900" indent="-342900" algn="just">
              <a:buFont typeface="+mj-lt"/>
              <a:buAutoNum type="arabicPeriod"/>
            </a:pPr>
            <a:r>
              <a:rPr lang="zh-CN" altLang="en-US" sz="2800" dirty="0">
                <a:solidFill>
                  <a:srgbClr val="000000"/>
                </a:solidFill>
              </a:rPr>
              <a:t>The average time to find a solution is proportional to its hash rate or mining power</a:t>
            </a:r>
            <a:r>
              <a:rPr lang="en-US" altLang="zh-CN" sz="2800" dirty="0">
                <a:solidFill>
                  <a:srgbClr val="000000"/>
                </a:solidFill>
              </a:rPr>
              <a:t>.</a:t>
            </a:r>
          </a:p>
          <a:p>
            <a:pPr marL="342900" indent="-342900" algn="just">
              <a:buFont typeface="+mj-lt"/>
              <a:buAutoNum type="arabicPeriod"/>
            </a:pPr>
            <a:r>
              <a:rPr lang="en-US" altLang="zh-CN" sz="2800" dirty="0">
                <a:solidFill>
                  <a:srgbClr val="000000"/>
                </a:solidFill>
              </a:rPr>
              <a:t>Block discard is random, factor this event into the probability of finding a block.</a:t>
            </a:r>
          </a:p>
          <a:p>
            <a:pPr marL="342900" indent="-342900" algn="just">
              <a:buFont typeface="+mj-lt"/>
              <a:buAutoNum type="arabicPeriod"/>
            </a:pPr>
            <a:r>
              <a:rPr lang="en-US" altLang="zh-CN" sz="2800" dirty="0">
                <a:solidFill>
                  <a:srgbClr val="000000"/>
                </a:solidFill>
              </a:rPr>
              <a:t>A mining pool is a group of miners who share revenue in proportion to their computing power.</a:t>
            </a:r>
          </a:p>
          <a:p>
            <a:pPr marL="342900" indent="-342900" algn="just">
              <a:buFont typeface="+mj-lt"/>
              <a:buAutoNum type="arabicPeriod"/>
            </a:pPr>
            <a:r>
              <a:rPr lang="en-US" altLang="zh-CN" sz="2800" dirty="0">
                <a:solidFill>
                  <a:srgbClr val="000000"/>
                </a:solidFill>
              </a:rPr>
              <a:t>Block withholding is an attack launched by mining pool members against other mining pools.</a:t>
            </a:r>
          </a:p>
        </p:txBody>
      </p:sp>
      <p:graphicFrame>
        <p:nvGraphicFramePr>
          <p:cNvPr id="18" name="对象 17">
            <a:extLst>
              <a:ext uri="{FF2B5EF4-FFF2-40B4-BE49-F238E27FC236}">
                <a16:creationId xmlns:a16="http://schemas.microsoft.com/office/drawing/2014/main" id="{B5158B47-D24C-81C7-5E88-7E92F20346C0}"/>
              </a:ext>
            </a:extLst>
          </p:cNvPr>
          <p:cNvGraphicFramePr>
            <a:graphicFrameLocks noChangeAspect="1"/>
          </p:cNvGraphicFramePr>
          <p:nvPr>
            <p:extLst>
              <p:ext uri="{D42A27DB-BD31-4B8C-83A1-F6EECF244321}">
                <p14:modId xmlns:p14="http://schemas.microsoft.com/office/powerpoint/2010/main" val="3479668580"/>
              </p:ext>
            </p:extLst>
          </p:nvPr>
        </p:nvGraphicFramePr>
        <p:xfrm>
          <a:off x="7265035" y="2820035"/>
          <a:ext cx="568325" cy="678718"/>
        </p:xfrm>
        <a:graphic>
          <a:graphicData uri="http://schemas.openxmlformats.org/presentationml/2006/ole">
            <mc:AlternateContent xmlns:mc="http://schemas.openxmlformats.org/markup-compatibility/2006">
              <mc:Choice xmlns:v="urn:schemas-microsoft-com:vml" Requires="v">
                <p:oleObj name="AxMath" r:id="rId5" imgW="221040" imgH="263520" progId="Equation.AxMath">
                  <p:embed/>
                </p:oleObj>
              </mc:Choice>
              <mc:Fallback>
                <p:oleObj name="AxMath" r:id="rId5" imgW="221040" imgH="263520" progId="Equation.AxMath">
                  <p:embed/>
                  <p:pic>
                    <p:nvPicPr>
                      <p:cNvPr id="0" name=""/>
                      <p:cNvPicPr/>
                      <p:nvPr/>
                    </p:nvPicPr>
                    <p:blipFill>
                      <a:blip r:embed="rId6"/>
                      <a:stretch>
                        <a:fillRect/>
                      </a:stretch>
                    </p:blipFill>
                    <p:spPr>
                      <a:xfrm>
                        <a:off x="7265035" y="2820035"/>
                        <a:ext cx="568325" cy="678718"/>
                      </a:xfrm>
                      <a:prstGeom prst="rect">
                        <a:avLst/>
                      </a:prstGeom>
                    </p:spPr>
                  </p:pic>
                </p:oleObj>
              </mc:Fallback>
            </mc:AlternateContent>
          </a:graphicData>
        </a:graphic>
      </p:graphicFrame>
      <p:sp>
        <p:nvSpPr>
          <p:cNvPr id="20" name="文本框 19">
            <a:extLst>
              <a:ext uri="{FF2B5EF4-FFF2-40B4-BE49-F238E27FC236}">
                <a16:creationId xmlns:a16="http://schemas.microsoft.com/office/drawing/2014/main" id="{26622B96-C635-76CC-A0BC-37D36E19E43E}"/>
              </a:ext>
            </a:extLst>
          </p:cNvPr>
          <p:cNvSpPr txBox="1"/>
          <p:nvPr/>
        </p:nvSpPr>
        <p:spPr>
          <a:xfrm>
            <a:off x="8091613" y="2880085"/>
            <a:ext cx="4913187" cy="2092881"/>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en-US" sz="2600" dirty="0"/>
              <a:t>the number of miners loyal to pool </a:t>
            </a:r>
            <a:r>
              <a:rPr lang="en-US" altLang="zh-CN" sz="2600" dirty="0"/>
              <a:t>i</a:t>
            </a:r>
          </a:p>
          <a:p>
            <a:pPr algn="just"/>
            <a:endParaRPr lang="en-US" altLang="zh-CN" sz="2600" dirty="0"/>
          </a:p>
          <a:p>
            <a:pPr algn="just"/>
            <a:r>
              <a:rPr lang="en-US" altLang="zh-CN" sz="2600" dirty="0"/>
              <a:t>the number of miners from pool </a:t>
            </a:r>
            <a:r>
              <a:rPr lang="en-US" altLang="zh-CN" sz="2600" dirty="0" err="1"/>
              <a:t>i</a:t>
            </a:r>
            <a:r>
              <a:rPr lang="en-US" altLang="zh-CN" sz="2600" dirty="0"/>
              <a:t> that infiltrate pool j at step t.</a:t>
            </a:r>
            <a:endParaRPr lang="zh-CN" altLang="en-US" sz="2600" dirty="0"/>
          </a:p>
        </p:txBody>
      </p:sp>
      <p:graphicFrame>
        <p:nvGraphicFramePr>
          <p:cNvPr id="21" name="对象 20">
            <a:extLst>
              <a:ext uri="{FF2B5EF4-FFF2-40B4-BE49-F238E27FC236}">
                <a16:creationId xmlns:a16="http://schemas.microsoft.com/office/drawing/2014/main" id="{04208A2A-FE86-038F-8860-37C4DA943111}"/>
              </a:ext>
            </a:extLst>
          </p:cNvPr>
          <p:cNvGraphicFramePr>
            <a:graphicFrameLocks noChangeAspect="1"/>
          </p:cNvGraphicFramePr>
          <p:nvPr>
            <p:extLst>
              <p:ext uri="{D42A27DB-BD31-4B8C-83A1-F6EECF244321}">
                <p14:modId xmlns:p14="http://schemas.microsoft.com/office/powerpoint/2010/main" val="3950331949"/>
              </p:ext>
            </p:extLst>
          </p:nvPr>
        </p:nvGraphicFramePr>
        <p:xfrm>
          <a:off x="6950075" y="4163490"/>
          <a:ext cx="1141538" cy="617145"/>
        </p:xfrm>
        <a:graphic>
          <a:graphicData uri="http://schemas.openxmlformats.org/presentationml/2006/ole">
            <mc:AlternateContent xmlns:mc="http://schemas.openxmlformats.org/markup-compatibility/2006">
              <mc:Choice xmlns:v="urn:schemas-microsoft-com:vml" Requires="v">
                <p:oleObj name="AxMath" r:id="rId7" imgW="508680" imgH="274320" progId="Equation.AxMath">
                  <p:embed/>
                </p:oleObj>
              </mc:Choice>
              <mc:Fallback>
                <p:oleObj name="AxMath" r:id="rId7" imgW="508680" imgH="274320" progId="Equation.AxMath">
                  <p:embed/>
                  <p:pic>
                    <p:nvPicPr>
                      <p:cNvPr id="0" name=""/>
                      <p:cNvPicPr/>
                      <p:nvPr/>
                    </p:nvPicPr>
                    <p:blipFill>
                      <a:blip r:embed="rId8"/>
                      <a:stretch>
                        <a:fillRect/>
                      </a:stretch>
                    </p:blipFill>
                    <p:spPr>
                      <a:xfrm>
                        <a:off x="6950075" y="4163490"/>
                        <a:ext cx="1141538" cy="617145"/>
                      </a:xfrm>
                      <a:prstGeom prst="rect">
                        <a:avLst/>
                      </a:prstGeom>
                    </p:spPr>
                  </p:pic>
                </p:oleObj>
              </mc:Fallback>
            </mc:AlternateContent>
          </a:graphicData>
        </a:graphic>
      </p:graphicFrame>
      <p:sp>
        <p:nvSpPr>
          <p:cNvPr id="27" name="文本框 26">
            <a:extLst>
              <a:ext uri="{FF2B5EF4-FFF2-40B4-BE49-F238E27FC236}">
                <a16:creationId xmlns:a16="http://schemas.microsoft.com/office/drawing/2014/main" id="{93A577C8-722B-954B-2810-3FDD833E0C59}"/>
              </a:ext>
            </a:extLst>
          </p:cNvPr>
          <p:cNvSpPr txBox="1"/>
          <p:nvPr/>
        </p:nvSpPr>
        <p:spPr>
          <a:xfrm>
            <a:off x="7032157" y="5271075"/>
            <a:ext cx="5520523" cy="89255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600" dirty="0"/>
              <a:t>the direct mining rate of pool </a:t>
            </a:r>
            <a:r>
              <a:rPr lang="en-US" altLang="zh-CN" sz="2600" dirty="0" err="1"/>
              <a:t>i</a:t>
            </a:r>
            <a:r>
              <a:rPr lang="en-US" altLang="zh-CN" sz="2600" dirty="0"/>
              <a:t> at step t :</a:t>
            </a:r>
            <a:endParaRPr lang="zh-CN" altLang="en-US" sz="2600" dirty="0"/>
          </a:p>
        </p:txBody>
      </p:sp>
      <p:graphicFrame>
        <p:nvGraphicFramePr>
          <p:cNvPr id="29" name="对象 28">
            <a:extLst>
              <a:ext uri="{FF2B5EF4-FFF2-40B4-BE49-F238E27FC236}">
                <a16:creationId xmlns:a16="http://schemas.microsoft.com/office/drawing/2014/main" id="{A82F3D5E-F77D-044F-CE54-0BA542BCD63E}"/>
              </a:ext>
            </a:extLst>
          </p:cNvPr>
          <p:cNvGraphicFramePr>
            <a:graphicFrameLocks noChangeAspect="1"/>
          </p:cNvGraphicFramePr>
          <p:nvPr>
            <p:extLst>
              <p:ext uri="{D42A27DB-BD31-4B8C-83A1-F6EECF244321}">
                <p14:modId xmlns:p14="http://schemas.microsoft.com/office/powerpoint/2010/main" val="1709268575"/>
              </p:ext>
            </p:extLst>
          </p:nvPr>
        </p:nvGraphicFramePr>
        <p:xfrm>
          <a:off x="7773911" y="6163287"/>
          <a:ext cx="4037013" cy="1108075"/>
        </p:xfrm>
        <a:graphic>
          <a:graphicData uri="http://schemas.openxmlformats.org/presentationml/2006/ole">
            <mc:AlternateContent xmlns:mc="http://schemas.openxmlformats.org/markup-compatibility/2006">
              <mc:Choice xmlns:v="urn:schemas-microsoft-com:vml" Requires="v">
                <p:oleObj name="AxMath" r:id="rId9" imgW="2364840" imgH="649440" progId="Equation.AxMath">
                  <p:embed/>
                </p:oleObj>
              </mc:Choice>
              <mc:Fallback>
                <p:oleObj name="AxMath" r:id="rId9" imgW="2364840" imgH="649440" progId="Equation.AxMath">
                  <p:embed/>
                  <p:pic>
                    <p:nvPicPr>
                      <p:cNvPr id="0" name=""/>
                      <p:cNvPicPr/>
                      <p:nvPr/>
                    </p:nvPicPr>
                    <p:blipFill>
                      <a:blip r:embed="rId10"/>
                      <a:stretch>
                        <a:fillRect/>
                      </a:stretch>
                    </p:blipFill>
                    <p:spPr>
                      <a:xfrm>
                        <a:off x="7773911" y="6163287"/>
                        <a:ext cx="4037013" cy="1108075"/>
                      </a:xfrm>
                      <a:prstGeom prst="rect">
                        <a:avLst/>
                      </a:prstGeom>
                    </p:spPr>
                  </p:pic>
                </p:oleObj>
              </mc:Fallback>
            </mc:AlternateContent>
          </a:graphicData>
        </a:graphic>
      </p:graphicFrame>
      <p:sp>
        <p:nvSpPr>
          <p:cNvPr id="30" name="文本框 29">
            <a:extLst>
              <a:ext uri="{FF2B5EF4-FFF2-40B4-BE49-F238E27FC236}">
                <a16:creationId xmlns:a16="http://schemas.microsoft.com/office/drawing/2014/main" id="{C527C1BF-F292-D887-C518-ED13DD676061}"/>
              </a:ext>
            </a:extLst>
          </p:cNvPr>
          <p:cNvSpPr txBox="1"/>
          <p:nvPr/>
        </p:nvSpPr>
        <p:spPr>
          <a:xfrm>
            <a:off x="7032155" y="7271362"/>
            <a:ext cx="5520523" cy="89255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600" dirty="0"/>
              <a:t>the revenue density of pool </a:t>
            </a:r>
            <a:r>
              <a:rPr lang="en-US" altLang="zh-CN" sz="2600" dirty="0" err="1"/>
              <a:t>i</a:t>
            </a:r>
            <a:r>
              <a:rPr lang="en-US" altLang="zh-CN" sz="2600" dirty="0"/>
              <a:t> at end of step t :</a:t>
            </a:r>
            <a:endParaRPr lang="zh-CN" altLang="en-US" sz="2600" dirty="0"/>
          </a:p>
        </p:txBody>
      </p:sp>
      <p:graphicFrame>
        <p:nvGraphicFramePr>
          <p:cNvPr id="31" name="对象 30">
            <a:extLst>
              <a:ext uri="{FF2B5EF4-FFF2-40B4-BE49-F238E27FC236}">
                <a16:creationId xmlns:a16="http://schemas.microsoft.com/office/drawing/2014/main" id="{A59BFD5F-7ADF-003F-C77D-662209372580}"/>
              </a:ext>
            </a:extLst>
          </p:cNvPr>
          <p:cNvGraphicFramePr>
            <a:graphicFrameLocks noChangeAspect="1"/>
          </p:cNvGraphicFramePr>
          <p:nvPr>
            <p:extLst>
              <p:ext uri="{D42A27DB-BD31-4B8C-83A1-F6EECF244321}">
                <p14:modId xmlns:p14="http://schemas.microsoft.com/office/powerpoint/2010/main" val="2919940219"/>
              </p:ext>
            </p:extLst>
          </p:nvPr>
        </p:nvGraphicFramePr>
        <p:xfrm>
          <a:off x="7265035" y="8297333"/>
          <a:ext cx="5311798" cy="1121015"/>
        </p:xfrm>
        <a:graphic>
          <a:graphicData uri="http://schemas.openxmlformats.org/presentationml/2006/ole">
            <mc:AlternateContent xmlns:mc="http://schemas.openxmlformats.org/markup-compatibility/2006">
              <mc:Choice xmlns:v="urn:schemas-microsoft-com:vml" Requires="v">
                <p:oleObj name="AxMath" r:id="rId11" imgW="3076560" imgH="649440" progId="Equation.AxMath">
                  <p:embed/>
                </p:oleObj>
              </mc:Choice>
              <mc:Fallback>
                <p:oleObj name="AxMath" r:id="rId11" imgW="3076560" imgH="649440" progId="Equation.AxMath">
                  <p:embed/>
                  <p:pic>
                    <p:nvPicPr>
                      <p:cNvPr id="0" name=""/>
                      <p:cNvPicPr/>
                      <p:nvPr/>
                    </p:nvPicPr>
                    <p:blipFill>
                      <a:blip r:embed="rId12"/>
                      <a:stretch>
                        <a:fillRect/>
                      </a:stretch>
                    </p:blipFill>
                    <p:spPr>
                      <a:xfrm>
                        <a:off x="7265035" y="8297333"/>
                        <a:ext cx="5311798" cy="1121015"/>
                      </a:xfrm>
                      <a:prstGeom prst="rect">
                        <a:avLst/>
                      </a:prstGeom>
                    </p:spPr>
                  </p:pic>
                </p:oleObj>
              </mc:Fallback>
            </mc:AlternateContent>
          </a:graphicData>
        </a:graphic>
      </p:graphicFrame>
    </p:spTree>
    <p:extLst>
      <p:ext uri="{BB962C8B-B14F-4D97-AF65-F5344CB8AC3E}">
        <p14:creationId xmlns:p14="http://schemas.microsoft.com/office/powerpoint/2010/main" val="278993238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sk-storage system design"/>
          <p:cNvSpPr txBox="1">
            <a:spLocks noGrp="1"/>
          </p:cNvSpPr>
          <p:nvPr>
            <p:ph type="title"/>
          </p:nvPr>
        </p:nvSpPr>
        <p:spPr>
          <a:xfrm>
            <a:off x="699135" y="484716"/>
            <a:ext cx="11607800" cy="1016001"/>
          </a:xfrm>
          <a:prstGeom prst="rect">
            <a:avLst/>
          </a:prstGeom>
          <a:effectLst>
            <a:outerShdw blurRad="38100" dist="38100" dir="2132450" rotWithShape="0">
              <a:srgbClr val="000000">
                <a:alpha val="50000"/>
              </a:srgbClr>
            </a:outerShdw>
          </a:effectLst>
        </p:spPr>
        <p:txBody>
          <a:bodyPr>
            <a:normAutofit/>
          </a:bodyPr>
          <a:lstStyle>
            <a:lvl1pPr defTabSz="1716405">
              <a:defRPr sz="5940" spc="-118">
                <a:solidFill>
                  <a:srgbClr val="E8575C"/>
                </a:solidFill>
              </a:defRPr>
            </a:lvl1pPr>
          </a:lstStyle>
          <a:p>
            <a:r>
              <a:rPr lang="en-US" sz="5300" b="0" dirty="0">
                <a:latin typeface="Times New Roman Regular" panose="02020503050405090304" charset="0"/>
              </a:rPr>
              <a:t>G</a:t>
            </a:r>
            <a:r>
              <a:rPr lang="en-US" altLang="zh-CN" sz="5300" b="0" dirty="0">
                <a:latin typeface="Times New Roman Regular" panose="02020503050405090304" charset="0"/>
              </a:rPr>
              <a:t>ame Theory For Security</a:t>
            </a:r>
            <a:endParaRPr lang="en-US" sz="5300" b="0" dirty="0">
              <a:latin typeface="Times New Roman Regular" panose="02020503050405090304" charset="0"/>
            </a:endParaRPr>
          </a:p>
        </p:txBody>
      </p:sp>
      <p:sp>
        <p:nvSpPr>
          <p:cNvPr id="173" name="矩形"/>
          <p:cNvSpPr/>
          <p:nvPr/>
        </p:nvSpPr>
        <p:spPr>
          <a:xfrm>
            <a:off x="-25400" y="440266"/>
            <a:ext cx="194916" cy="1016001"/>
          </a:xfrm>
          <a:prstGeom prst="rect">
            <a:avLst/>
          </a:prstGeom>
          <a:solidFill>
            <a:srgbClr val="E8575C"/>
          </a:solidFill>
          <a:ln w="12700">
            <a:miter lim="400000"/>
          </a:ln>
        </p:spPr>
        <p:txBody>
          <a:bodyPr lIns="50800" tIns="50800" rIns="50800" bIns="50800" anchor="ctr"/>
          <a:lstStyle/>
          <a:p>
            <a:pPr defTabSz="584200">
              <a:defRPr sz="2200">
                <a:solidFill>
                  <a:srgbClr val="00224A"/>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 name="圆角矩形 4">
            <a:extLst>
              <a:ext uri="{FF2B5EF4-FFF2-40B4-BE49-F238E27FC236}">
                <a16:creationId xmlns:a16="http://schemas.microsoft.com/office/drawing/2014/main" id="{E410D684-A3A1-754A-EAF1-D7719ACC4387}"/>
              </a:ext>
            </a:extLst>
          </p:cNvPr>
          <p:cNvSpPr/>
          <p:nvPr>
            <p:custDataLst>
              <p:tags r:id="rId1"/>
            </p:custDataLst>
          </p:nvPr>
        </p:nvSpPr>
        <p:spPr>
          <a:xfrm>
            <a:off x="2554894" y="1456267"/>
            <a:ext cx="7573645" cy="1015365"/>
          </a:xfrm>
          <a:prstGeom prst="roundRect">
            <a:avLst>
              <a:gd name="adj" fmla="val 7200"/>
            </a:avLst>
          </a:prstGeom>
          <a:solidFill>
            <a:srgbClr val="1D3458"/>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defTabSz="584200"/>
            <a:r>
              <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rPr>
              <a:t>One Attacker</a:t>
            </a:r>
          </a:p>
        </p:txBody>
      </p:sp>
      <p:pic>
        <p:nvPicPr>
          <p:cNvPr id="4" name="图片 3">
            <a:extLst>
              <a:ext uri="{FF2B5EF4-FFF2-40B4-BE49-F238E27FC236}">
                <a16:creationId xmlns:a16="http://schemas.microsoft.com/office/drawing/2014/main" id="{0E47C9CA-BCC8-2E32-3987-8FE046A24BAC}"/>
              </a:ext>
            </a:extLst>
          </p:cNvPr>
          <p:cNvPicPr>
            <a:picLocks noChangeAspect="1"/>
          </p:cNvPicPr>
          <p:nvPr/>
        </p:nvPicPr>
        <p:blipFill>
          <a:blip r:embed="rId4"/>
          <a:stretch>
            <a:fillRect/>
          </a:stretch>
        </p:blipFill>
        <p:spPr>
          <a:xfrm>
            <a:off x="699135" y="3611197"/>
            <a:ext cx="6039693" cy="4039164"/>
          </a:xfrm>
          <a:prstGeom prst="rect">
            <a:avLst/>
          </a:prstGeom>
        </p:spPr>
      </p:pic>
      <p:graphicFrame>
        <p:nvGraphicFramePr>
          <p:cNvPr id="6" name="对象 5">
            <a:extLst>
              <a:ext uri="{FF2B5EF4-FFF2-40B4-BE49-F238E27FC236}">
                <a16:creationId xmlns:a16="http://schemas.microsoft.com/office/drawing/2014/main" id="{4C405DB1-11B3-2472-CE6A-D2ED7E8C85AC}"/>
              </a:ext>
            </a:extLst>
          </p:cNvPr>
          <p:cNvGraphicFramePr>
            <a:graphicFrameLocks noChangeAspect="1"/>
          </p:cNvGraphicFramePr>
          <p:nvPr>
            <p:extLst>
              <p:ext uri="{D42A27DB-BD31-4B8C-83A1-F6EECF244321}">
                <p14:modId xmlns:p14="http://schemas.microsoft.com/office/powerpoint/2010/main" val="1754385155"/>
              </p:ext>
            </p:extLst>
          </p:nvPr>
        </p:nvGraphicFramePr>
        <p:xfrm>
          <a:off x="8636168" y="2897750"/>
          <a:ext cx="2208296" cy="1824243"/>
        </p:xfrm>
        <a:graphic>
          <a:graphicData uri="http://schemas.openxmlformats.org/presentationml/2006/ole">
            <mc:AlternateContent xmlns:mc="http://schemas.openxmlformats.org/markup-compatibility/2006">
              <mc:Choice xmlns:v="urn:schemas-microsoft-com:vml" Requires="v">
                <p:oleObj name="AxMath" r:id="rId5" imgW="1351440" imgH="1115640" progId="Equation.AxMath">
                  <p:embed/>
                </p:oleObj>
              </mc:Choice>
              <mc:Fallback>
                <p:oleObj name="AxMath" r:id="rId5" imgW="1351440" imgH="1115640" progId="Equation.AxMath">
                  <p:embed/>
                  <p:pic>
                    <p:nvPicPr>
                      <p:cNvPr id="0" name=""/>
                      <p:cNvPicPr/>
                      <p:nvPr/>
                    </p:nvPicPr>
                    <p:blipFill>
                      <a:blip r:embed="rId6"/>
                      <a:stretch>
                        <a:fillRect/>
                      </a:stretch>
                    </p:blipFill>
                    <p:spPr>
                      <a:xfrm>
                        <a:off x="8636168" y="2897750"/>
                        <a:ext cx="2208296" cy="1824243"/>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70B17106-586F-963E-F0F0-A4D37C91D00D}"/>
              </a:ext>
            </a:extLst>
          </p:cNvPr>
          <p:cNvGraphicFramePr>
            <a:graphicFrameLocks noChangeAspect="1"/>
          </p:cNvGraphicFramePr>
          <p:nvPr>
            <p:extLst>
              <p:ext uri="{D42A27DB-BD31-4B8C-83A1-F6EECF244321}">
                <p14:modId xmlns:p14="http://schemas.microsoft.com/office/powerpoint/2010/main" val="73102694"/>
              </p:ext>
            </p:extLst>
          </p:nvPr>
        </p:nvGraphicFramePr>
        <p:xfrm>
          <a:off x="7883563" y="5031608"/>
          <a:ext cx="3410079" cy="1839819"/>
        </p:xfrm>
        <a:graphic>
          <a:graphicData uri="http://schemas.openxmlformats.org/presentationml/2006/ole">
            <mc:AlternateContent xmlns:mc="http://schemas.openxmlformats.org/markup-compatibility/2006">
              <mc:Choice xmlns:v="urn:schemas-microsoft-com:vml" Requires="v">
                <p:oleObj name="AxMath" r:id="rId7" imgW="2068200" imgH="1115640" progId="Equation.AxMath">
                  <p:embed/>
                </p:oleObj>
              </mc:Choice>
              <mc:Fallback>
                <p:oleObj name="AxMath" r:id="rId7" imgW="2068200" imgH="1115640" progId="Equation.AxMath">
                  <p:embed/>
                  <p:pic>
                    <p:nvPicPr>
                      <p:cNvPr id="0" name=""/>
                      <p:cNvPicPr/>
                      <p:nvPr/>
                    </p:nvPicPr>
                    <p:blipFill>
                      <a:blip r:embed="rId8"/>
                      <a:stretch>
                        <a:fillRect/>
                      </a:stretch>
                    </p:blipFill>
                    <p:spPr>
                      <a:xfrm>
                        <a:off x="7883563" y="5031608"/>
                        <a:ext cx="3410079" cy="1839819"/>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0F82A970-B359-FB1A-3375-6FAA5DAF1324}"/>
              </a:ext>
            </a:extLst>
          </p:cNvPr>
          <p:cNvGraphicFramePr>
            <a:graphicFrameLocks noChangeAspect="1"/>
          </p:cNvGraphicFramePr>
          <p:nvPr>
            <p:extLst>
              <p:ext uri="{D42A27DB-BD31-4B8C-83A1-F6EECF244321}">
                <p14:modId xmlns:p14="http://schemas.microsoft.com/office/powerpoint/2010/main" val="2367217626"/>
              </p:ext>
            </p:extLst>
          </p:nvPr>
        </p:nvGraphicFramePr>
        <p:xfrm>
          <a:off x="7236761" y="7142074"/>
          <a:ext cx="5068904" cy="883003"/>
        </p:xfrm>
        <a:graphic>
          <a:graphicData uri="http://schemas.openxmlformats.org/presentationml/2006/ole">
            <mc:AlternateContent xmlns:mc="http://schemas.openxmlformats.org/markup-compatibility/2006">
              <mc:Choice xmlns:v="urn:schemas-microsoft-com:vml" Requires="v">
                <p:oleObj name="AxMath" r:id="rId9" imgW="3125160" imgH="544320" progId="Equation.AxMath">
                  <p:embed/>
                </p:oleObj>
              </mc:Choice>
              <mc:Fallback>
                <p:oleObj name="AxMath" r:id="rId9" imgW="3125160" imgH="544320" progId="Equation.AxMath">
                  <p:embed/>
                  <p:pic>
                    <p:nvPicPr>
                      <p:cNvPr id="0" name=""/>
                      <p:cNvPicPr/>
                      <p:nvPr/>
                    </p:nvPicPr>
                    <p:blipFill>
                      <a:blip r:embed="rId10"/>
                      <a:stretch>
                        <a:fillRect/>
                      </a:stretch>
                    </p:blipFill>
                    <p:spPr>
                      <a:xfrm>
                        <a:off x="7236761" y="7142074"/>
                        <a:ext cx="5068904" cy="883003"/>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5A498411-D212-3C05-D693-36D8254C0081}"/>
              </a:ext>
            </a:extLst>
          </p:cNvPr>
          <p:cNvSpPr txBox="1"/>
          <p:nvPr/>
        </p:nvSpPr>
        <p:spPr>
          <a:xfrm>
            <a:off x="-492716" y="8543704"/>
            <a:ext cx="10081318" cy="492443"/>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sz="2600" dirty="0">
                <a:solidFill>
                  <a:srgbClr val="000000"/>
                </a:solidFill>
              </a:rPr>
              <a:t>To find the optimal permeability, we need to calculate</a:t>
            </a:r>
          </a:p>
        </p:txBody>
      </p:sp>
      <p:graphicFrame>
        <p:nvGraphicFramePr>
          <p:cNvPr id="11" name="对象 10">
            <a:extLst>
              <a:ext uri="{FF2B5EF4-FFF2-40B4-BE49-F238E27FC236}">
                <a16:creationId xmlns:a16="http://schemas.microsoft.com/office/drawing/2014/main" id="{162F3BFE-FAFD-594E-D92B-AC60814A5247}"/>
              </a:ext>
            </a:extLst>
          </p:cNvPr>
          <p:cNvGraphicFramePr>
            <a:graphicFrameLocks noChangeAspect="1"/>
          </p:cNvGraphicFramePr>
          <p:nvPr>
            <p:extLst>
              <p:ext uri="{D42A27DB-BD31-4B8C-83A1-F6EECF244321}">
                <p14:modId xmlns:p14="http://schemas.microsoft.com/office/powerpoint/2010/main" val="377096182"/>
              </p:ext>
            </p:extLst>
          </p:nvPr>
        </p:nvGraphicFramePr>
        <p:xfrm>
          <a:off x="9030051" y="8559500"/>
          <a:ext cx="2873190" cy="847065"/>
        </p:xfrm>
        <a:graphic>
          <a:graphicData uri="http://schemas.openxmlformats.org/presentationml/2006/ole">
            <mc:AlternateContent xmlns:mc="http://schemas.openxmlformats.org/markup-compatibility/2006">
              <mc:Choice xmlns:v="urn:schemas-microsoft-com:vml" Requires="v">
                <p:oleObj name="AxMath" r:id="rId11" imgW="1469520" imgH="432720" progId="Equation.AxMath">
                  <p:embed/>
                </p:oleObj>
              </mc:Choice>
              <mc:Fallback>
                <p:oleObj name="AxMath" r:id="rId11" imgW="1469520" imgH="432720" progId="Equation.AxMath">
                  <p:embed/>
                  <p:pic>
                    <p:nvPicPr>
                      <p:cNvPr id="0" name=""/>
                      <p:cNvPicPr/>
                      <p:nvPr/>
                    </p:nvPicPr>
                    <p:blipFill>
                      <a:blip r:embed="rId12"/>
                      <a:stretch>
                        <a:fillRect/>
                      </a:stretch>
                    </p:blipFill>
                    <p:spPr>
                      <a:xfrm>
                        <a:off x="9030051" y="8559500"/>
                        <a:ext cx="2873190" cy="847065"/>
                      </a:xfrm>
                      <a:prstGeom prst="rect">
                        <a:avLst/>
                      </a:prstGeom>
                    </p:spPr>
                  </p:pic>
                </p:oleObj>
              </mc:Fallback>
            </mc:AlternateContent>
          </a:graphicData>
        </a:graphic>
      </p:graphicFrame>
    </p:spTree>
    <p:extLst>
      <p:ext uri="{BB962C8B-B14F-4D97-AF65-F5344CB8AC3E}">
        <p14:creationId xmlns:p14="http://schemas.microsoft.com/office/powerpoint/2010/main" val="280235351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sk-storage system design"/>
          <p:cNvSpPr txBox="1">
            <a:spLocks noGrp="1"/>
          </p:cNvSpPr>
          <p:nvPr>
            <p:ph type="title"/>
          </p:nvPr>
        </p:nvSpPr>
        <p:spPr>
          <a:xfrm>
            <a:off x="699135" y="484716"/>
            <a:ext cx="11607800" cy="1016001"/>
          </a:xfrm>
          <a:prstGeom prst="rect">
            <a:avLst/>
          </a:prstGeom>
          <a:effectLst>
            <a:outerShdw blurRad="38100" dist="38100" dir="2132450" rotWithShape="0">
              <a:srgbClr val="000000">
                <a:alpha val="50000"/>
              </a:srgbClr>
            </a:outerShdw>
          </a:effectLst>
        </p:spPr>
        <p:txBody>
          <a:bodyPr>
            <a:normAutofit/>
          </a:bodyPr>
          <a:lstStyle>
            <a:lvl1pPr defTabSz="1716405">
              <a:defRPr sz="5940" spc="-118">
                <a:solidFill>
                  <a:srgbClr val="E8575C"/>
                </a:solidFill>
              </a:defRPr>
            </a:lvl1pPr>
          </a:lstStyle>
          <a:p>
            <a:r>
              <a:rPr lang="en-US" sz="5300" b="0" dirty="0">
                <a:latin typeface="Times New Roman Regular" panose="02020503050405090304" charset="0"/>
              </a:rPr>
              <a:t>G</a:t>
            </a:r>
            <a:r>
              <a:rPr lang="en-US" altLang="zh-CN" sz="5300" b="0" dirty="0">
                <a:latin typeface="Times New Roman Regular" panose="02020503050405090304" charset="0"/>
              </a:rPr>
              <a:t>ame Theory For Security</a:t>
            </a:r>
            <a:endParaRPr lang="en-US" sz="5300" b="0" dirty="0">
              <a:latin typeface="Times New Roman Regular" panose="02020503050405090304" charset="0"/>
            </a:endParaRPr>
          </a:p>
        </p:txBody>
      </p:sp>
      <p:sp>
        <p:nvSpPr>
          <p:cNvPr id="173" name="矩形"/>
          <p:cNvSpPr/>
          <p:nvPr/>
        </p:nvSpPr>
        <p:spPr>
          <a:xfrm>
            <a:off x="-25400" y="440266"/>
            <a:ext cx="194916" cy="1016001"/>
          </a:xfrm>
          <a:prstGeom prst="rect">
            <a:avLst/>
          </a:prstGeom>
          <a:solidFill>
            <a:srgbClr val="E8575C"/>
          </a:solidFill>
          <a:ln w="12700">
            <a:miter lim="400000"/>
          </a:ln>
        </p:spPr>
        <p:txBody>
          <a:bodyPr lIns="50800" tIns="50800" rIns="50800" bIns="50800" anchor="ctr"/>
          <a:lstStyle/>
          <a:p>
            <a:pPr defTabSz="584200">
              <a:defRPr sz="2200">
                <a:solidFill>
                  <a:srgbClr val="00224A"/>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 name="圆角矩形 4">
            <a:extLst>
              <a:ext uri="{FF2B5EF4-FFF2-40B4-BE49-F238E27FC236}">
                <a16:creationId xmlns:a16="http://schemas.microsoft.com/office/drawing/2014/main" id="{45B7EA45-9FC4-1AB5-BD00-4DBE6527B80B}"/>
              </a:ext>
            </a:extLst>
          </p:cNvPr>
          <p:cNvSpPr/>
          <p:nvPr>
            <p:custDataLst>
              <p:tags r:id="rId1"/>
            </p:custDataLst>
          </p:nvPr>
        </p:nvSpPr>
        <p:spPr>
          <a:xfrm>
            <a:off x="2554894" y="1456267"/>
            <a:ext cx="7573645" cy="1015365"/>
          </a:xfrm>
          <a:prstGeom prst="roundRect">
            <a:avLst>
              <a:gd name="adj" fmla="val 7200"/>
            </a:avLst>
          </a:prstGeom>
          <a:solidFill>
            <a:srgbClr val="1D3458"/>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defTabSz="584200"/>
            <a:r>
              <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rPr>
              <a:t>Two Pools</a:t>
            </a:r>
          </a:p>
        </p:txBody>
      </p:sp>
      <p:pic>
        <p:nvPicPr>
          <p:cNvPr id="4" name="图片 3">
            <a:extLst>
              <a:ext uri="{FF2B5EF4-FFF2-40B4-BE49-F238E27FC236}">
                <a16:creationId xmlns:a16="http://schemas.microsoft.com/office/drawing/2014/main" id="{CE6834EF-6700-72A1-9147-8993214B9FD3}"/>
              </a:ext>
            </a:extLst>
          </p:cNvPr>
          <p:cNvPicPr>
            <a:picLocks noChangeAspect="1"/>
          </p:cNvPicPr>
          <p:nvPr/>
        </p:nvPicPr>
        <p:blipFill>
          <a:blip r:embed="rId4"/>
          <a:stretch>
            <a:fillRect/>
          </a:stretch>
        </p:blipFill>
        <p:spPr>
          <a:xfrm>
            <a:off x="359180" y="2724889"/>
            <a:ext cx="5982535" cy="3877216"/>
          </a:xfrm>
          <a:prstGeom prst="rect">
            <a:avLst/>
          </a:prstGeom>
        </p:spPr>
      </p:pic>
      <p:graphicFrame>
        <p:nvGraphicFramePr>
          <p:cNvPr id="5" name="对象 4">
            <a:extLst>
              <a:ext uri="{FF2B5EF4-FFF2-40B4-BE49-F238E27FC236}">
                <a16:creationId xmlns:a16="http://schemas.microsoft.com/office/drawing/2014/main" id="{5DC8464F-0F95-F714-B4AF-F96BABDE37B5}"/>
              </a:ext>
            </a:extLst>
          </p:cNvPr>
          <p:cNvGraphicFramePr>
            <a:graphicFrameLocks noChangeAspect="1"/>
          </p:cNvGraphicFramePr>
          <p:nvPr>
            <p:extLst>
              <p:ext uri="{D42A27DB-BD31-4B8C-83A1-F6EECF244321}">
                <p14:modId xmlns:p14="http://schemas.microsoft.com/office/powerpoint/2010/main" val="4255672497"/>
              </p:ext>
            </p:extLst>
          </p:nvPr>
        </p:nvGraphicFramePr>
        <p:xfrm>
          <a:off x="6663086" y="2724889"/>
          <a:ext cx="2843212" cy="1692445"/>
        </p:xfrm>
        <a:graphic>
          <a:graphicData uri="http://schemas.openxmlformats.org/presentationml/2006/ole">
            <mc:AlternateContent xmlns:mc="http://schemas.openxmlformats.org/markup-compatibility/2006">
              <mc:Choice xmlns:v="urn:schemas-microsoft-com:vml" Requires="v">
                <p:oleObj name="AxMath" r:id="rId5" imgW="1874160" imgH="1115640" progId="Equation.AxMath">
                  <p:embed/>
                </p:oleObj>
              </mc:Choice>
              <mc:Fallback>
                <p:oleObj name="AxMath" r:id="rId5" imgW="1874160" imgH="1115640" progId="Equation.AxMath">
                  <p:embed/>
                  <p:pic>
                    <p:nvPicPr>
                      <p:cNvPr id="0" name=""/>
                      <p:cNvPicPr/>
                      <p:nvPr/>
                    </p:nvPicPr>
                    <p:blipFill>
                      <a:blip r:embed="rId6"/>
                      <a:stretch>
                        <a:fillRect/>
                      </a:stretch>
                    </p:blipFill>
                    <p:spPr>
                      <a:xfrm>
                        <a:off x="6663086" y="2724889"/>
                        <a:ext cx="2843212" cy="169244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B49972F9-491D-61A6-09D5-EAACB01997DF}"/>
              </a:ext>
            </a:extLst>
          </p:cNvPr>
          <p:cNvGraphicFramePr>
            <a:graphicFrameLocks noChangeAspect="1"/>
          </p:cNvGraphicFramePr>
          <p:nvPr>
            <p:extLst>
              <p:ext uri="{D42A27DB-BD31-4B8C-83A1-F6EECF244321}">
                <p14:modId xmlns:p14="http://schemas.microsoft.com/office/powerpoint/2010/main" val="592917627"/>
              </p:ext>
            </p:extLst>
          </p:nvPr>
        </p:nvGraphicFramePr>
        <p:xfrm>
          <a:off x="9627782" y="2724889"/>
          <a:ext cx="3017837" cy="1746122"/>
        </p:xfrm>
        <a:graphic>
          <a:graphicData uri="http://schemas.openxmlformats.org/presentationml/2006/ole">
            <mc:AlternateContent xmlns:mc="http://schemas.openxmlformats.org/markup-compatibility/2006">
              <mc:Choice xmlns:v="urn:schemas-microsoft-com:vml" Requires="v">
                <p:oleObj name="AxMath" r:id="rId7" imgW="1928520" imgH="1115640" progId="Equation.AxMath">
                  <p:embed/>
                </p:oleObj>
              </mc:Choice>
              <mc:Fallback>
                <p:oleObj name="AxMath" r:id="rId7" imgW="1928520" imgH="1115640" progId="Equation.AxMath">
                  <p:embed/>
                  <p:pic>
                    <p:nvPicPr>
                      <p:cNvPr id="0" name=""/>
                      <p:cNvPicPr/>
                      <p:nvPr/>
                    </p:nvPicPr>
                    <p:blipFill>
                      <a:blip r:embed="rId8"/>
                      <a:stretch>
                        <a:fillRect/>
                      </a:stretch>
                    </p:blipFill>
                    <p:spPr>
                      <a:xfrm>
                        <a:off x="9627782" y="2724889"/>
                        <a:ext cx="3017837" cy="1746122"/>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A5524E98-E871-C81F-39BC-A3F707FBBFD1}"/>
              </a:ext>
            </a:extLst>
          </p:cNvPr>
          <p:cNvGraphicFramePr>
            <a:graphicFrameLocks noChangeAspect="1"/>
          </p:cNvGraphicFramePr>
          <p:nvPr>
            <p:extLst>
              <p:ext uri="{D42A27DB-BD31-4B8C-83A1-F6EECF244321}">
                <p14:modId xmlns:p14="http://schemas.microsoft.com/office/powerpoint/2010/main" val="2642774853"/>
              </p:ext>
            </p:extLst>
          </p:nvPr>
        </p:nvGraphicFramePr>
        <p:xfrm>
          <a:off x="7016245" y="4849961"/>
          <a:ext cx="5223074" cy="1692445"/>
        </p:xfrm>
        <a:graphic>
          <a:graphicData uri="http://schemas.openxmlformats.org/presentationml/2006/ole">
            <mc:AlternateContent xmlns:mc="http://schemas.openxmlformats.org/markup-compatibility/2006">
              <mc:Choice xmlns:v="urn:schemas-microsoft-com:vml" Requires="v">
                <p:oleObj name="AxMath" r:id="rId9" imgW="3527280" imgH="1143000" progId="Equation.AxMath">
                  <p:embed/>
                </p:oleObj>
              </mc:Choice>
              <mc:Fallback>
                <p:oleObj name="AxMath" r:id="rId9" imgW="3527280" imgH="1143000" progId="Equation.AxMath">
                  <p:embed/>
                  <p:pic>
                    <p:nvPicPr>
                      <p:cNvPr id="0" name=""/>
                      <p:cNvPicPr/>
                      <p:nvPr/>
                    </p:nvPicPr>
                    <p:blipFill>
                      <a:blip r:embed="rId10"/>
                      <a:stretch>
                        <a:fillRect/>
                      </a:stretch>
                    </p:blipFill>
                    <p:spPr>
                      <a:xfrm>
                        <a:off x="7016245" y="4849961"/>
                        <a:ext cx="5223074" cy="1692445"/>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15B5BB4F-CF4A-BA71-9C78-5420BF038EA2}"/>
              </a:ext>
            </a:extLst>
          </p:cNvPr>
          <p:cNvGraphicFramePr>
            <a:graphicFrameLocks noChangeAspect="1"/>
          </p:cNvGraphicFramePr>
          <p:nvPr>
            <p:extLst>
              <p:ext uri="{D42A27DB-BD31-4B8C-83A1-F6EECF244321}">
                <p14:modId xmlns:p14="http://schemas.microsoft.com/office/powerpoint/2010/main" val="2208369714"/>
              </p:ext>
            </p:extLst>
          </p:nvPr>
        </p:nvGraphicFramePr>
        <p:xfrm>
          <a:off x="7513232" y="6795663"/>
          <a:ext cx="4229100" cy="2805112"/>
        </p:xfrm>
        <a:graphic>
          <a:graphicData uri="http://schemas.openxmlformats.org/presentationml/2006/ole">
            <mc:AlternateContent xmlns:mc="http://schemas.openxmlformats.org/markup-compatibility/2006">
              <mc:Choice xmlns:v="urn:schemas-microsoft-com:vml" Requires="v">
                <p:oleObj name="AxMath" r:id="rId11" imgW="2634120" imgH="1747080" progId="Equation.AxMath">
                  <p:embed/>
                </p:oleObj>
              </mc:Choice>
              <mc:Fallback>
                <p:oleObj name="AxMath" r:id="rId11" imgW="2634120" imgH="1747080" progId="Equation.AxMath">
                  <p:embed/>
                  <p:pic>
                    <p:nvPicPr>
                      <p:cNvPr id="0" name=""/>
                      <p:cNvPicPr/>
                      <p:nvPr/>
                    </p:nvPicPr>
                    <p:blipFill>
                      <a:blip r:embed="rId12"/>
                      <a:stretch>
                        <a:fillRect/>
                      </a:stretch>
                    </p:blipFill>
                    <p:spPr>
                      <a:xfrm>
                        <a:off x="7513232" y="6795663"/>
                        <a:ext cx="4229100" cy="2805112"/>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FC8EC47A-F5F2-9815-DABD-87F08413A1A5}"/>
              </a:ext>
            </a:extLst>
          </p:cNvPr>
          <p:cNvSpPr txBox="1"/>
          <p:nvPr/>
        </p:nvSpPr>
        <p:spPr>
          <a:xfrm>
            <a:off x="147986" y="6989581"/>
            <a:ext cx="6515100" cy="89255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en-US" sz="2600" dirty="0">
                <a:solidFill>
                  <a:srgbClr val="000000"/>
                </a:solidFill>
              </a:rPr>
              <a:t>No attack is not an equilibrium point, Nash equilibrium exists and satisfies </a:t>
            </a:r>
            <a:r>
              <a:rPr lang="en-US" altLang="zh-CN" sz="2600" dirty="0">
                <a:solidFill>
                  <a:srgbClr val="000000"/>
                </a:solidFill>
              </a:rPr>
              <a:t>:</a:t>
            </a:r>
            <a:endParaRPr lang="zh-CN" altLang="en-US" sz="2600" dirty="0">
              <a:solidFill>
                <a:srgbClr val="000000"/>
              </a:solidFill>
            </a:endParaRPr>
          </a:p>
        </p:txBody>
      </p:sp>
      <p:graphicFrame>
        <p:nvGraphicFramePr>
          <p:cNvPr id="13" name="对象 12">
            <a:extLst>
              <a:ext uri="{FF2B5EF4-FFF2-40B4-BE49-F238E27FC236}">
                <a16:creationId xmlns:a16="http://schemas.microsoft.com/office/drawing/2014/main" id="{8A2CF023-D246-345D-56F1-2871C84DBBFC}"/>
              </a:ext>
            </a:extLst>
          </p:cNvPr>
          <p:cNvGraphicFramePr>
            <a:graphicFrameLocks noChangeAspect="1"/>
          </p:cNvGraphicFramePr>
          <p:nvPr>
            <p:extLst>
              <p:ext uri="{D42A27DB-BD31-4B8C-83A1-F6EECF244321}">
                <p14:modId xmlns:p14="http://schemas.microsoft.com/office/powerpoint/2010/main" val="2937788149"/>
              </p:ext>
            </p:extLst>
          </p:nvPr>
        </p:nvGraphicFramePr>
        <p:xfrm>
          <a:off x="1974243" y="7882133"/>
          <a:ext cx="2752407" cy="1811275"/>
        </p:xfrm>
        <a:graphic>
          <a:graphicData uri="http://schemas.openxmlformats.org/presentationml/2006/ole">
            <mc:AlternateContent xmlns:mc="http://schemas.openxmlformats.org/markup-compatibility/2006">
              <mc:Choice xmlns:v="urn:schemas-microsoft-com:vml" Requires="v">
                <p:oleObj name="AxMath" r:id="rId13" imgW="1908000" imgH="1256400" progId="Equation.AxMath">
                  <p:embed/>
                </p:oleObj>
              </mc:Choice>
              <mc:Fallback>
                <p:oleObj name="AxMath" r:id="rId13" imgW="1908000" imgH="1256400" progId="Equation.AxMath">
                  <p:embed/>
                  <p:pic>
                    <p:nvPicPr>
                      <p:cNvPr id="0" name=""/>
                      <p:cNvPicPr/>
                      <p:nvPr/>
                    </p:nvPicPr>
                    <p:blipFill>
                      <a:blip r:embed="rId14"/>
                      <a:stretch>
                        <a:fillRect/>
                      </a:stretch>
                    </p:blipFill>
                    <p:spPr>
                      <a:xfrm>
                        <a:off x="1974243" y="7882133"/>
                        <a:ext cx="2752407" cy="1811275"/>
                      </a:xfrm>
                      <a:prstGeom prst="rect">
                        <a:avLst/>
                      </a:prstGeom>
                    </p:spPr>
                  </p:pic>
                </p:oleObj>
              </mc:Fallback>
            </mc:AlternateContent>
          </a:graphicData>
        </a:graphic>
      </p:graphicFrame>
    </p:spTree>
    <p:extLst>
      <p:ext uri="{BB962C8B-B14F-4D97-AF65-F5344CB8AC3E}">
        <p14:creationId xmlns:p14="http://schemas.microsoft.com/office/powerpoint/2010/main" val="186508598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sk-storage system design"/>
          <p:cNvSpPr txBox="1">
            <a:spLocks noGrp="1"/>
          </p:cNvSpPr>
          <p:nvPr>
            <p:ph type="title"/>
          </p:nvPr>
        </p:nvSpPr>
        <p:spPr>
          <a:xfrm>
            <a:off x="699135" y="484716"/>
            <a:ext cx="11607800" cy="1016001"/>
          </a:xfrm>
          <a:prstGeom prst="rect">
            <a:avLst/>
          </a:prstGeom>
          <a:effectLst>
            <a:outerShdw blurRad="38100" dist="38100" dir="2132450" rotWithShape="0">
              <a:srgbClr val="000000">
                <a:alpha val="50000"/>
              </a:srgbClr>
            </a:outerShdw>
          </a:effectLst>
        </p:spPr>
        <p:txBody>
          <a:bodyPr>
            <a:normAutofit/>
          </a:bodyPr>
          <a:lstStyle>
            <a:lvl1pPr defTabSz="1716405">
              <a:defRPr sz="5940" spc="-118">
                <a:solidFill>
                  <a:srgbClr val="E8575C"/>
                </a:solidFill>
              </a:defRPr>
            </a:lvl1pPr>
          </a:lstStyle>
          <a:p>
            <a:r>
              <a:rPr lang="en-US" sz="5300" b="0" dirty="0">
                <a:latin typeface="Times New Roman Regular" panose="02020503050405090304" charset="0"/>
              </a:rPr>
              <a:t>G</a:t>
            </a:r>
            <a:r>
              <a:rPr lang="en-US" altLang="zh-CN" sz="5300" b="0" dirty="0">
                <a:latin typeface="Times New Roman Regular" panose="02020503050405090304" charset="0"/>
              </a:rPr>
              <a:t>ame Theory For Security</a:t>
            </a:r>
            <a:endParaRPr lang="en-US" sz="5300" b="0" dirty="0">
              <a:latin typeface="Times New Roman Regular" panose="02020503050405090304" charset="0"/>
            </a:endParaRPr>
          </a:p>
        </p:txBody>
      </p:sp>
      <p:sp>
        <p:nvSpPr>
          <p:cNvPr id="173" name="矩形"/>
          <p:cNvSpPr/>
          <p:nvPr/>
        </p:nvSpPr>
        <p:spPr>
          <a:xfrm>
            <a:off x="-25400" y="440266"/>
            <a:ext cx="194916" cy="1016001"/>
          </a:xfrm>
          <a:prstGeom prst="rect">
            <a:avLst/>
          </a:prstGeom>
          <a:solidFill>
            <a:srgbClr val="E8575C"/>
          </a:solidFill>
          <a:ln w="12700">
            <a:miter lim="400000"/>
          </a:ln>
        </p:spPr>
        <p:txBody>
          <a:bodyPr lIns="50800" tIns="50800" rIns="50800" bIns="50800" anchor="ctr"/>
          <a:lstStyle/>
          <a:p>
            <a:pPr defTabSz="584200">
              <a:defRPr sz="2200">
                <a:solidFill>
                  <a:srgbClr val="00224A"/>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 name="圆角矩形 4">
            <a:extLst>
              <a:ext uri="{FF2B5EF4-FFF2-40B4-BE49-F238E27FC236}">
                <a16:creationId xmlns:a16="http://schemas.microsoft.com/office/drawing/2014/main" id="{BC5F5D40-8D46-9831-6630-07E7E0338F2E}"/>
              </a:ext>
            </a:extLst>
          </p:cNvPr>
          <p:cNvSpPr/>
          <p:nvPr>
            <p:custDataLst>
              <p:tags r:id="rId1"/>
            </p:custDataLst>
          </p:nvPr>
        </p:nvSpPr>
        <p:spPr>
          <a:xfrm>
            <a:off x="2554894" y="1456267"/>
            <a:ext cx="7573645" cy="1015365"/>
          </a:xfrm>
          <a:prstGeom prst="roundRect">
            <a:avLst>
              <a:gd name="adj" fmla="val 7200"/>
            </a:avLst>
          </a:prstGeom>
          <a:solidFill>
            <a:srgbClr val="1D3458"/>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defTabSz="584200"/>
            <a:r>
              <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rPr>
              <a:t>Two Pools</a:t>
            </a:r>
          </a:p>
        </p:txBody>
      </p:sp>
      <p:pic>
        <p:nvPicPr>
          <p:cNvPr id="4" name="图片 3">
            <a:extLst>
              <a:ext uri="{FF2B5EF4-FFF2-40B4-BE49-F238E27FC236}">
                <a16:creationId xmlns:a16="http://schemas.microsoft.com/office/drawing/2014/main" id="{9E6CD192-07D0-7C5E-8800-E9D2D4A50654}"/>
              </a:ext>
            </a:extLst>
          </p:cNvPr>
          <p:cNvPicPr>
            <a:picLocks noChangeAspect="1"/>
          </p:cNvPicPr>
          <p:nvPr/>
        </p:nvPicPr>
        <p:blipFill>
          <a:blip r:embed="rId5"/>
          <a:stretch>
            <a:fillRect/>
          </a:stretch>
        </p:blipFill>
        <p:spPr>
          <a:xfrm>
            <a:off x="1591847" y="3171587"/>
            <a:ext cx="10078857" cy="1705213"/>
          </a:xfrm>
          <a:prstGeom prst="rect">
            <a:avLst/>
          </a:prstGeom>
        </p:spPr>
      </p:pic>
      <p:sp>
        <p:nvSpPr>
          <p:cNvPr id="5" name="圆角矩形 4">
            <a:extLst>
              <a:ext uri="{FF2B5EF4-FFF2-40B4-BE49-F238E27FC236}">
                <a16:creationId xmlns:a16="http://schemas.microsoft.com/office/drawing/2014/main" id="{02B16BF5-209A-7AC2-9F9D-CC3034353F37}"/>
              </a:ext>
            </a:extLst>
          </p:cNvPr>
          <p:cNvSpPr/>
          <p:nvPr>
            <p:custDataLst>
              <p:tags r:id="rId2"/>
            </p:custDataLst>
          </p:nvPr>
        </p:nvSpPr>
        <p:spPr>
          <a:xfrm>
            <a:off x="2554894" y="5403427"/>
            <a:ext cx="7573645" cy="1015365"/>
          </a:xfrm>
          <a:prstGeom prst="roundRect">
            <a:avLst>
              <a:gd name="adj" fmla="val 7200"/>
            </a:avLst>
          </a:prstGeom>
          <a:solidFill>
            <a:srgbClr val="1D3458"/>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defTabSz="584200"/>
            <a:r>
              <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rPr>
              <a:t>q Identical Pools</a:t>
            </a:r>
          </a:p>
        </p:txBody>
      </p:sp>
      <p:graphicFrame>
        <p:nvGraphicFramePr>
          <p:cNvPr id="6" name="对象 5">
            <a:extLst>
              <a:ext uri="{FF2B5EF4-FFF2-40B4-BE49-F238E27FC236}">
                <a16:creationId xmlns:a16="http://schemas.microsoft.com/office/drawing/2014/main" id="{A258C8B1-4891-BB32-9436-7520D735F55A}"/>
              </a:ext>
            </a:extLst>
          </p:cNvPr>
          <p:cNvGraphicFramePr>
            <a:graphicFrameLocks noChangeAspect="1"/>
          </p:cNvGraphicFramePr>
          <p:nvPr>
            <p:extLst>
              <p:ext uri="{D42A27DB-BD31-4B8C-83A1-F6EECF244321}">
                <p14:modId xmlns:p14="http://schemas.microsoft.com/office/powerpoint/2010/main" val="3168658893"/>
              </p:ext>
            </p:extLst>
          </p:nvPr>
        </p:nvGraphicFramePr>
        <p:xfrm>
          <a:off x="181220" y="7196030"/>
          <a:ext cx="6321180" cy="1705214"/>
        </p:xfrm>
        <a:graphic>
          <a:graphicData uri="http://schemas.openxmlformats.org/presentationml/2006/ole">
            <mc:AlternateContent xmlns:mc="http://schemas.openxmlformats.org/markup-compatibility/2006">
              <mc:Choice xmlns:v="urn:schemas-microsoft-com:vml" Requires="v">
                <p:oleObj name="AxMath" r:id="rId6" imgW="4137120" imgH="1115640" progId="Equation.AxMath">
                  <p:embed/>
                </p:oleObj>
              </mc:Choice>
              <mc:Fallback>
                <p:oleObj name="AxMath" r:id="rId6" imgW="4137120" imgH="1115640" progId="Equation.AxMath">
                  <p:embed/>
                  <p:pic>
                    <p:nvPicPr>
                      <p:cNvPr id="0" name=""/>
                      <p:cNvPicPr/>
                      <p:nvPr/>
                    </p:nvPicPr>
                    <p:blipFill>
                      <a:blip r:embed="rId7"/>
                      <a:stretch>
                        <a:fillRect/>
                      </a:stretch>
                    </p:blipFill>
                    <p:spPr>
                      <a:xfrm>
                        <a:off x="181220" y="7196030"/>
                        <a:ext cx="6321180" cy="1705214"/>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8931942C-4A4C-8946-9C2C-582CEA32FF9F}"/>
              </a:ext>
            </a:extLst>
          </p:cNvPr>
          <p:cNvGraphicFramePr>
            <a:graphicFrameLocks noChangeAspect="1"/>
          </p:cNvGraphicFramePr>
          <p:nvPr>
            <p:extLst>
              <p:ext uri="{D42A27DB-BD31-4B8C-83A1-F6EECF244321}">
                <p14:modId xmlns:p14="http://schemas.microsoft.com/office/powerpoint/2010/main" val="3213266236"/>
              </p:ext>
            </p:extLst>
          </p:nvPr>
        </p:nvGraphicFramePr>
        <p:xfrm>
          <a:off x="6745042" y="7213426"/>
          <a:ext cx="6078538" cy="1704975"/>
        </p:xfrm>
        <a:graphic>
          <a:graphicData uri="http://schemas.openxmlformats.org/presentationml/2006/ole">
            <mc:AlternateContent xmlns:mc="http://schemas.openxmlformats.org/markup-compatibility/2006">
              <mc:Choice xmlns:v="urn:schemas-microsoft-com:vml" Requires="v">
                <p:oleObj name="AxMath" r:id="rId8" imgW="3978360" imgH="1115640" progId="Equation.AxMath">
                  <p:embed/>
                </p:oleObj>
              </mc:Choice>
              <mc:Fallback>
                <p:oleObj name="AxMath" r:id="rId8" imgW="3978360" imgH="1115640" progId="Equation.AxMath">
                  <p:embed/>
                  <p:pic>
                    <p:nvPicPr>
                      <p:cNvPr id="0" name=""/>
                      <p:cNvPicPr/>
                      <p:nvPr/>
                    </p:nvPicPr>
                    <p:blipFill>
                      <a:blip r:embed="rId9"/>
                      <a:stretch>
                        <a:fillRect/>
                      </a:stretch>
                    </p:blipFill>
                    <p:spPr>
                      <a:xfrm>
                        <a:off x="6745042" y="7213426"/>
                        <a:ext cx="6078538" cy="1704975"/>
                      </a:xfrm>
                      <a:prstGeom prst="rect">
                        <a:avLst/>
                      </a:prstGeom>
                    </p:spPr>
                  </p:pic>
                </p:oleObj>
              </mc:Fallback>
            </mc:AlternateContent>
          </a:graphicData>
        </a:graphic>
      </p:graphicFrame>
    </p:spTree>
    <p:extLst>
      <p:ext uri="{BB962C8B-B14F-4D97-AF65-F5344CB8AC3E}">
        <p14:creationId xmlns:p14="http://schemas.microsoft.com/office/powerpoint/2010/main" val="247165380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sk-storage system design"/>
          <p:cNvSpPr txBox="1">
            <a:spLocks noGrp="1"/>
          </p:cNvSpPr>
          <p:nvPr>
            <p:ph type="title"/>
          </p:nvPr>
        </p:nvSpPr>
        <p:spPr>
          <a:xfrm>
            <a:off x="699135" y="484716"/>
            <a:ext cx="11607800" cy="1016001"/>
          </a:xfrm>
          <a:prstGeom prst="rect">
            <a:avLst/>
          </a:prstGeom>
          <a:effectLst>
            <a:outerShdw blurRad="38100" dist="38100" dir="2132450" rotWithShape="0">
              <a:srgbClr val="000000">
                <a:alpha val="50000"/>
              </a:srgbClr>
            </a:outerShdw>
          </a:effectLst>
        </p:spPr>
        <p:txBody>
          <a:bodyPr>
            <a:normAutofit fontScale="90000"/>
          </a:bodyPr>
          <a:lstStyle>
            <a:lvl1pPr defTabSz="1716405">
              <a:defRPr sz="5940" spc="-118">
                <a:solidFill>
                  <a:srgbClr val="E8575C"/>
                </a:solidFill>
              </a:defRPr>
            </a:lvl1pPr>
          </a:lstStyle>
          <a:p>
            <a:r>
              <a:rPr lang="en-US" altLang="zh-CN" b="0" dirty="0">
                <a:latin typeface="Times New Roman Regular" panose="02020503050405090304" charset="0"/>
                <a:cs typeface="Times New Roman Regular" panose="02020503050405090304" charset="0"/>
                <a:sym typeface="+mn-ea"/>
              </a:rPr>
              <a:t>Division of Work</a:t>
            </a:r>
            <a:br>
              <a:rPr lang="zh-CN" altLang="en-US" dirty="0">
                <a:solidFill>
                  <a:schemeClr val="bg2">
                    <a:lumMod val="10000"/>
                  </a:schemeClr>
                </a:solidFill>
              </a:rPr>
            </a:br>
            <a:endParaRPr lang="en-US" dirty="0"/>
          </a:p>
        </p:txBody>
      </p:sp>
      <p:sp>
        <p:nvSpPr>
          <p:cNvPr id="173" name="矩形"/>
          <p:cNvSpPr/>
          <p:nvPr/>
        </p:nvSpPr>
        <p:spPr>
          <a:xfrm>
            <a:off x="-25400" y="440266"/>
            <a:ext cx="194916" cy="1016001"/>
          </a:xfrm>
          <a:prstGeom prst="rect">
            <a:avLst/>
          </a:prstGeom>
          <a:solidFill>
            <a:srgbClr val="E8575C"/>
          </a:solidFill>
          <a:ln w="12700">
            <a:miter lim="400000"/>
          </a:ln>
        </p:spPr>
        <p:txBody>
          <a:bodyPr lIns="50800" tIns="50800" rIns="50800" bIns="50800" anchor="ctr"/>
          <a:lstStyle/>
          <a:p>
            <a:pPr defTabSz="584200">
              <a:defRPr sz="2200">
                <a:solidFill>
                  <a:srgbClr val="00224A"/>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 name="圆角矩形 2"/>
          <p:cNvSpPr/>
          <p:nvPr>
            <p:custDataLst>
              <p:tags r:id="rId1"/>
            </p:custDataLst>
          </p:nvPr>
        </p:nvSpPr>
        <p:spPr>
          <a:xfrm>
            <a:off x="2117090" y="1981835"/>
            <a:ext cx="7065645" cy="6378575"/>
          </a:xfrm>
          <a:prstGeom prst="roundRect">
            <a:avLst>
              <a:gd name="adj" fmla="val 7200"/>
            </a:avLst>
          </a:prstGeom>
          <a:solidFill>
            <a:schemeClr val="bg1"/>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Objective</a:t>
            </a:r>
          </a:p>
          <a:p>
            <a:pPr marL="342900" indent="-342900" defTabSz="584200">
              <a:buFont typeface="Wingdings" panose="05000000000000000000" pitchFamily="2" charset="0"/>
              <a:buChar char="l"/>
            </a:pPr>
            <a:endPar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	To ensure all participants are motivated to maintain and secure the network.</a:t>
            </a:r>
          </a:p>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	Incentives are crucial for the healthy operation and security of the blockchain.</a:t>
            </a:r>
          </a:p>
        </p:txBody>
      </p:sp>
      <p:sp>
        <p:nvSpPr>
          <p:cNvPr id="6" name="文本框 5"/>
          <p:cNvSpPr txBox="1"/>
          <p:nvPr>
            <p:custDataLst>
              <p:tags r:id="rId2"/>
            </p:custDataLst>
          </p:nvPr>
        </p:nvSpPr>
        <p:spPr>
          <a:xfrm>
            <a:off x="2513330" y="2393633"/>
            <a:ext cx="8034020" cy="61956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R="0" algn="l" defTabSz="1734185" rtl="0" eaLnBrk="1">
              <a:lnSpc>
                <a:spcPct val="150000"/>
              </a:lnSpc>
              <a:spcBef>
                <a:spcPts val="0"/>
              </a:spcBef>
              <a:spcAft>
                <a:spcPts val="0"/>
              </a:spcAft>
              <a:buClrTx/>
              <a:buSzTx/>
              <a:buFontTx/>
              <a:buNone/>
            </a:pPr>
            <a:r>
              <a:rPr kumimoji="0" lang="en-US" altLang="zh-CN" sz="2800" b="1" i="0" u="none" strike="noStrike" cap="none" spc="0" normalizeH="0" baseline="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Jiahao Yao:</a:t>
            </a:r>
          </a:p>
          <a:p>
            <a:pPr marR="0" algn="l" defTabSz="1734185" rtl="0" eaLnBrk="1">
              <a:lnSpc>
                <a:spcPct val="150000"/>
              </a:lnSpc>
              <a:spcBef>
                <a:spcPts val="0"/>
              </a:spcBef>
              <a:spcAft>
                <a:spcPts val="0"/>
              </a:spcAft>
              <a:buClrTx/>
              <a:buSzTx/>
              <a:buFontTx/>
              <a:buNone/>
            </a:pPr>
            <a:r>
              <a:rPr lang="en-US" altLang="zh-CN" sz="2800" dirty="0">
                <a:solidFill>
                  <a:schemeClr val="bg2">
                    <a:lumMod val="10000"/>
                  </a:schemeClr>
                </a:solidFill>
                <a:latin typeface="Times New Roman Regular" panose="02020503050405090304" charset="0"/>
                <a:ea typeface="宋体" charset="0"/>
                <a:cs typeface="Times New Roman Regular" panose="02020503050405090304" charset="0"/>
                <a:sym typeface="+mn-ea"/>
              </a:rPr>
              <a:t> Game Theory For </a:t>
            </a:r>
            <a:r>
              <a:rPr lang="en-US" altLang="zh-CN" sz="2800" dirty="0">
                <a:solidFill>
                  <a:schemeClr val="bg2">
                    <a:lumMod val="10000"/>
                  </a:schemeClr>
                </a:solidFill>
                <a:highlight>
                  <a:srgbClr val="FFFF00"/>
                </a:highlight>
                <a:latin typeface="Times New Roman Regular" panose="02020503050405090304" charset="0"/>
                <a:ea typeface="宋体" charset="0"/>
                <a:cs typeface="Times New Roman Regular" panose="02020503050405090304" charset="0"/>
                <a:sym typeface="+mn-ea"/>
              </a:rPr>
              <a:t>Mining </a:t>
            </a:r>
            <a:r>
              <a:rPr kumimoji="0" lang="en-US" altLang="zh-CN" sz="2800" b="1" i="0" u="none" strike="noStrike" cap="none" spc="0" normalizeH="0" baseline="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 </a:t>
            </a:r>
            <a:r>
              <a:rPr kumimoji="0" lang="en-US" altLang="zh-CN" sz="2800" i="0" u="none" strike="noStrike" cap="none" spc="0" normalizeH="0" baseline="0">
                <a:ln>
                  <a:noFill/>
                </a:ln>
                <a:solidFill>
                  <a:schemeClr val="bg2">
                    <a:lumMod val="10000"/>
                  </a:schemeClr>
                </a:solidFill>
                <a:effectLst/>
                <a:uFillTx/>
                <a:latin typeface="Helvetica Neue" panose="02000503000000020004" charset="0"/>
                <a:ea typeface="+mn-ea"/>
                <a:cs typeface="Helvetica Neue" panose="02000503000000020004" charset="0"/>
                <a:sym typeface="Helvetica Neue" panose="02000503000000020004"/>
              </a:rPr>
              <a:t>in blockchain</a:t>
            </a:r>
            <a:endParaRPr kumimoji="0" lang="en-US" altLang="zh-CN" sz="2800" b="1" i="0" u="none" strike="noStrike" cap="none" spc="0" normalizeH="0" baseline="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R="0" algn="l" defTabSz="1734185" rtl="0" eaLnBrk="1">
              <a:lnSpc>
                <a:spcPct val="150000"/>
              </a:lnSpc>
              <a:spcBef>
                <a:spcPts val="0"/>
              </a:spcBef>
              <a:spcAft>
                <a:spcPts val="0"/>
              </a:spcAft>
              <a:buClrTx/>
              <a:buSzTx/>
              <a:buFontTx/>
              <a:buNone/>
            </a:pPr>
            <a:endParaRPr kumimoji="0" lang="en-US" altLang="zh-CN" sz="2800" b="1" i="0" u="none" strike="noStrike" cap="none" spc="0" normalizeH="0" baseline="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R="0" algn="l" defTabSz="1734185" rtl="0" eaLnBrk="1">
              <a:lnSpc>
                <a:spcPct val="150000"/>
              </a:lnSpc>
              <a:spcBef>
                <a:spcPts val="0"/>
              </a:spcBef>
              <a:spcAft>
                <a:spcPts val="0"/>
              </a:spcAft>
              <a:buClrTx/>
              <a:buSzTx/>
              <a:buFontTx/>
              <a:buNone/>
            </a:pPr>
            <a:endParaRPr kumimoji="0" lang="en-US" altLang="zh-CN" sz="2800" b="1" i="0" u="none" strike="noStrike" cap="none" spc="0" normalizeH="0" baseline="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R="0" algn="l" defTabSz="1734185" rtl="0" eaLnBrk="1">
              <a:lnSpc>
                <a:spcPct val="150000"/>
              </a:lnSpc>
              <a:spcBef>
                <a:spcPts val="0"/>
              </a:spcBef>
              <a:spcAft>
                <a:spcPts val="0"/>
              </a:spcAft>
              <a:buClrTx/>
              <a:buSzTx/>
              <a:buFontTx/>
              <a:buNone/>
            </a:pPr>
            <a:r>
              <a:rPr kumimoji="0" lang="en-US" altLang="zh-CN" sz="2800" b="1" i="0" u="none" strike="noStrike" cap="none" spc="0" normalizeH="0" baseline="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Junhao Dai:</a:t>
            </a:r>
          </a:p>
          <a:p>
            <a:pPr marR="0" algn="l" defTabSz="1734185" rtl="0" eaLnBrk="1">
              <a:lnSpc>
                <a:spcPct val="150000"/>
              </a:lnSpc>
              <a:spcBef>
                <a:spcPts val="0"/>
              </a:spcBef>
              <a:spcAft>
                <a:spcPts val="0"/>
              </a:spcAft>
              <a:buClrTx/>
              <a:buSzTx/>
              <a:buFontTx/>
              <a:buNone/>
            </a:pPr>
            <a:r>
              <a:rPr lang="en-US" altLang="zh-CN" sz="2800" dirty="0">
                <a:solidFill>
                  <a:schemeClr val="bg2">
                    <a:lumMod val="10000"/>
                  </a:schemeClr>
                </a:solidFill>
                <a:latin typeface="Times New Roman Regular" panose="02020503050405090304" charset="0"/>
                <a:ea typeface="宋体" charset="0"/>
                <a:cs typeface="Times New Roman Regular" panose="02020503050405090304" charset="0"/>
                <a:sym typeface="+mn-ea"/>
              </a:rPr>
              <a:t> Game Theory For </a:t>
            </a:r>
            <a:r>
              <a:rPr lang="en-US" altLang="zh-CN" sz="2800" dirty="0">
                <a:solidFill>
                  <a:schemeClr val="bg2">
                    <a:lumMod val="10000"/>
                  </a:schemeClr>
                </a:solidFill>
                <a:highlight>
                  <a:srgbClr val="FFFF00"/>
                </a:highlight>
                <a:latin typeface="Times New Roman Regular" panose="02020503050405090304" charset="0"/>
                <a:ea typeface="宋体" charset="0"/>
                <a:cs typeface="Times New Roman Regular" panose="02020503050405090304" charset="0"/>
                <a:sym typeface="+mn-ea"/>
              </a:rPr>
              <a:t>Security </a:t>
            </a:r>
            <a:r>
              <a:rPr lang="en-US" altLang="zh-CN" sz="2800" b="1">
                <a:solidFill>
                  <a:schemeClr val="bg2">
                    <a:lumMod val="10000"/>
                  </a:schemeClr>
                </a:solidFill>
                <a:latin typeface="Helvetica Neue Bold" panose="02000503000000020004" charset="0"/>
                <a:cs typeface="Helvetica Neue Bold" panose="02000503000000020004" charset="0"/>
                <a:sym typeface="Helvetica Neue" panose="02000503000000020004"/>
              </a:rPr>
              <a:t> </a:t>
            </a:r>
            <a:r>
              <a:rPr lang="en-US" altLang="zh-CN" sz="2800">
                <a:solidFill>
                  <a:schemeClr val="bg2">
                    <a:lumMod val="10000"/>
                  </a:schemeClr>
                </a:solidFill>
                <a:latin typeface="Helvetica Neue" panose="02000503000000020004" charset="0"/>
                <a:cs typeface="Helvetica Neue" panose="02000503000000020004" charset="0"/>
                <a:sym typeface="Helvetica Neue" panose="02000503000000020004"/>
              </a:rPr>
              <a:t>in blockchain</a:t>
            </a:r>
            <a:endParaRPr kumimoji="0" lang="en-US" altLang="zh-CN" sz="2800" b="1" i="0" u="none" strike="noStrike" cap="none" spc="0" normalizeH="0" baseline="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400" b="1" i="0" u="none" strike="noStrike" cap="none" spc="0" normalizeH="0" baseline="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a:ln>
                <a:noFill/>
              </a:ln>
              <a:solidFill>
                <a:schemeClr val="bg2">
                  <a:lumMod val="10000"/>
                </a:schemeClr>
              </a:solidFill>
              <a:effectLst/>
              <a:uFillTx/>
              <a:latin typeface="+mn-lt"/>
              <a:ea typeface="+mn-ea"/>
              <a:cs typeface="+mn-cs"/>
              <a:sym typeface="Helvetica Neue" panose="02000503000000020004"/>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圆角矩形"/>
          <p:cNvSpPr/>
          <p:nvPr/>
        </p:nvSpPr>
        <p:spPr>
          <a:xfrm>
            <a:off x="698499" y="3337649"/>
            <a:ext cx="11607802" cy="3256410"/>
          </a:xfrm>
          <a:prstGeom prst="roundRect">
            <a:avLst>
              <a:gd name="adj" fmla="val 15777"/>
            </a:avLst>
          </a:prstGeom>
          <a:solidFill>
            <a:srgbClr val="1E3458"/>
          </a:solidFill>
          <a:ln w="12700">
            <a:miter lim="400000"/>
          </a:ln>
          <a:effectLst>
            <a:outerShdw blurRad="381000" dist="374674" dir="2132450" rotWithShape="0">
              <a:srgbClr val="000000">
                <a:alpha val="50000"/>
              </a:srgbClr>
            </a:outerShdw>
          </a:effectLst>
        </p:spPr>
        <p:txBody>
          <a:bodyPr lIns="50800" tIns="50800" rIns="50800" bIns="50800" anchor="ctr"/>
          <a:lstStyle/>
          <a:p>
            <a:pPr defTabSz="584200">
              <a:defRPr sz="2200">
                <a:solidFill>
                  <a:srgbClr val="E8575C"/>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sp>
        <p:nvSpPr>
          <p:cNvPr id="283" name="Thanks"/>
          <p:cNvSpPr txBox="1">
            <a:spLocks noGrp="1"/>
          </p:cNvSpPr>
          <p:nvPr>
            <p:ph type="ctrTitle"/>
          </p:nvPr>
        </p:nvSpPr>
        <p:spPr>
          <a:xfrm>
            <a:off x="1115086" y="3981944"/>
            <a:ext cx="10774628" cy="1789712"/>
          </a:xfrm>
          <a:prstGeom prst="rect">
            <a:avLst/>
          </a:prstGeom>
        </p:spPr>
        <p:txBody>
          <a:bodyPr/>
          <a:lstStyle>
            <a:lvl1pPr algn="r">
              <a:defRPr sz="8000" spc="-159">
                <a:solidFill>
                  <a:srgbClr val="FFFFFF"/>
                </a:solidFill>
              </a:defRPr>
            </a:lvl1pPr>
          </a:lstStyle>
          <a:p>
            <a:pPr algn="ctr"/>
            <a:r>
              <a:rPr lang="en-US" altLang="zh-CN" sz="8800" b="0" dirty="0">
                <a:latin typeface="Times New Roman Regular" panose="02020503050405090304" charset="0"/>
                <a:ea typeface="宋体" charset="0"/>
                <a:cs typeface="Times New Roman Regular" panose="02020503050405090304" charset="0"/>
              </a:rPr>
              <a:t>Thanks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p:cNvSpPr/>
          <p:nvPr/>
        </p:nvSpPr>
        <p:spPr>
          <a:xfrm>
            <a:off x="7183120" y="6888480"/>
            <a:ext cx="5448935" cy="1962785"/>
          </a:xfrm>
          <a:prstGeom prst="roundRect">
            <a:avLst>
              <a:gd name="adj" fmla="val 22510"/>
            </a:avLst>
          </a:prstGeom>
          <a:solidFill>
            <a:srgbClr val="FFFFFF"/>
          </a:solidFill>
          <a:ln w="12700">
            <a:miter lim="400000"/>
          </a:ln>
          <a:effectLst>
            <a:outerShdw blurRad="114300" dist="110102" dir="2132450" rotWithShape="0">
              <a:srgbClr val="000000">
                <a:alpha val="50000"/>
              </a:srgbClr>
            </a:outerShdw>
          </a:effectLst>
        </p:spPr>
        <p:txBody>
          <a:bodyPr lIns="50800" tIns="50800" rIns="50800" bIns="50800" anchor="ctr"/>
          <a:lstStyle/>
          <a:p>
            <a:pPr defTabSz="584200">
              <a:defRPr sz="2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lang="zh-CN" altLang="en-US" sz="4000" b="1" dirty="0">
              <a:latin typeface="宋体" charset="0"/>
              <a:ea typeface="宋体" charset="0"/>
            </a:endParaRPr>
          </a:p>
        </p:txBody>
      </p:sp>
      <p:sp>
        <p:nvSpPr>
          <p:cNvPr id="157" name="Contents"/>
          <p:cNvSpPr txBox="1">
            <a:spLocks noGrp="1"/>
          </p:cNvSpPr>
          <p:nvPr>
            <p:ph type="title"/>
          </p:nvPr>
        </p:nvSpPr>
        <p:spPr>
          <a:xfrm>
            <a:off x="698500" y="440266"/>
            <a:ext cx="11607800" cy="1016001"/>
          </a:xfrm>
          <a:prstGeom prst="rect">
            <a:avLst/>
          </a:prstGeom>
          <a:effectLst>
            <a:outerShdw blurRad="38100" dist="38100" dir="2132450" rotWithShape="0">
              <a:srgbClr val="000000">
                <a:alpha val="50000"/>
              </a:srgbClr>
            </a:outerShdw>
          </a:effectLst>
        </p:spPr>
        <p:txBody>
          <a:bodyPr/>
          <a:lstStyle>
            <a:lvl1pPr defTabSz="1716405">
              <a:defRPr sz="5940" spc="-118">
                <a:solidFill>
                  <a:srgbClr val="E8575C"/>
                </a:solidFill>
              </a:defRPr>
            </a:lvl1pPr>
          </a:lstStyle>
          <a:p>
            <a:r>
              <a:rPr lang="en-US" altLang="zh-CN" b="0" dirty="0">
                <a:latin typeface="Times New Roman Regular" panose="02020503050405090304" charset="0"/>
                <a:cs typeface="Times New Roman Regular" panose="02020503050405090304" charset="0"/>
              </a:rPr>
              <a:t>Overview</a:t>
            </a:r>
            <a:endParaRPr lang="zh-CN" b="0" dirty="0">
              <a:latin typeface="Times New Roman Regular" panose="02020503050405090304" charset="0"/>
              <a:cs typeface="Times New Roman Regular" panose="02020503050405090304" charset="0"/>
            </a:endParaRPr>
          </a:p>
        </p:txBody>
      </p:sp>
      <p:sp>
        <p:nvSpPr>
          <p:cNvPr id="158" name="圆角矩形"/>
          <p:cNvSpPr/>
          <p:nvPr/>
        </p:nvSpPr>
        <p:spPr>
          <a:xfrm>
            <a:off x="5482590" y="5179695"/>
            <a:ext cx="5567045" cy="1963420"/>
          </a:xfrm>
          <a:prstGeom prst="roundRect">
            <a:avLst>
              <a:gd name="adj" fmla="val 22510"/>
            </a:avLst>
          </a:prstGeom>
          <a:solidFill>
            <a:srgbClr val="FFFFFF"/>
          </a:solidFill>
          <a:ln w="12700">
            <a:miter lim="400000"/>
          </a:ln>
          <a:effectLst>
            <a:outerShdw blurRad="114300" dist="110102" dir="2132450" rotWithShape="0">
              <a:srgbClr val="000000">
                <a:alpha val="50000"/>
              </a:srgbClr>
            </a:outerShdw>
          </a:effectLst>
        </p:spPr>
        <p:txBody>
          <a:bodyPr lIns="50800" tIns="50800" rIns="50800" bIns="50800" anchor="ctr"/>
          <a:lstStyle/>
          <a:p>
            <a:pPr defTabSz="584200">
              <a:defRPr sz="2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sz="4000" b="1" dirty="0">
                <a:latin typeface="宋体" charset="0"/>
                <a:ea typeface="宋体" charset="0"/>
              </a:rPr>
              <a:t>Selfish Mining AttaSelfish Mining Attackck</a:t>
            </a:r>
          </a:p>
        </p:txBody>
      </p:sp>
      <p:sp>
        <p:nvSpPr>
          <p:cNvPr id="159" name="圆角矩形"/>
          <p:cNvSpPr/>
          <p:nvPr/>
        </p:nvSpPr>
        <p:spPr>
          <a:xfrm>
            <a:off x="2942733" y="3413658"/>
            <a:ext cx="5388572" cy="2097533"/>
          </a:xfrm>
          <a:prstGeom prst="roundRect">
            <a:avLst>
              <a:gd name="adj" fmla="val 22510"/>
            </a:avLst>
          </a:prstGeom>
          <a:solidFill>
            <a:srgbClr val="FFFFFF"/>
          </a:solidFill>
          <a:ln w="12700">
            <a:miter lim="400000"/>
          </a:ln>
          <a:effectLst>
            <a:outerShdw blurRad="114300" dist="110102" dir="2132450" rotWithShape="0">
              <a:srgbClr val="000000">
                <a:alpha val="50000"/>
              </a:srgbClr>
            </a:outerShdw>
          </a:effectLst>
        </p:spPr>
        <p:txBody>
          <a:bodyPr lIns="50800" tIns="50800" rIns="50800" bIns="50800" anchor="ctr"/>
          <a:lstStyle/>
          <a:p>
            <a:pPr>
              <a:lnSpc>
                <a:spcPct val="80000"/>
              </a:lnSpc>
              <a:defRPr sz="4000" spc="-79">
                <a:solidFill>
                  <a:srgbClr val="1E3458"/>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GB" altLang="zh-CN" dirty="0">
                <a:solidFill>
                  <a:schemeClr val="bg2">
                    <a:lumMod val="10000"/>
                  </a:schemeClr>
                </a:solidFill>
                <a:latin typeface="Times New Roman Regular" panose="02020503050405090304" charset="0"/>
                <a:ea typeface="宋体" charset="0"/>
                <a:cs typeface="Times New Roman Regular" panose="02020503050405090304" charset="0"/>
              </a:rPr>
              <a:t>Incentive Mechanism</a:t>
            </a:r>
          </a:p>
        </p:txBody>
      </p:sp>
      <p:sp>
        <p:nvSpPr>
          <p:cNvPr id="160" name="圆角矩形"/>
          <p:cNvSpPr/>
          <p:nvPr/>
        </p:nvSpPr>
        <p:spPr>
          <a:xfrm>
            <a:off x="364430" y="1635658"/>
            <a:ext cx="5567364" cy="2097533"/>
          </a:xfrm>
          <a:prstGeom prst="roundRect">
            <a:avLst>
              <a:gd name="adj" fmla="val 22510"/>
            </a:avLst>
          </a:prstGeom>
          <a:solidFill>
            <a:srgbClr val="FFFFFF"/>
          </a:solidFill>
          <a:ln w="12700">
            <a:miter lim="400000"/>
          </a:ln>
          <a:effectLst>
            <a:outerShdw blurRad="114300" dist="110102" dir="2132450" rotWithShape="0">
              <a:srgbClr val="000000">
                <a:alpha val="50000"/>
              </a:srgbClr>
            </a:outerShdw>
          </a:effectLst>
        </p:spPr>
        <p:txBody>
          <a:bodyPr lIns="50800" tIns="50800" rIns="50800" bIns="50800" anchor="ctr"/>
          <a:lstStyle/>
          <a:p>
            <a:pPr defTabSz="584200">
              <a:defRPr sz="2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sp>
        <p:nvSpPr>
          <p:cNvPr id="161" name="矩形"/>
          <p:cNvSpPr/>
          <p:nvPr/>
        </p:nvSpPr>
        <p:spPr>
          <a:xfrm>
            <a:off x="-25400" y="440266"/>
            <a:ext cx="194916" cy="1016001"/>
          </a:xfrm>
          <a:prstGeom prst="rect">
            <a:avLst/>
          </a:prstGeom>
          <a:solidFill>
            <a:srgbClr val="E8575C"/>
          </a:solidFill>
          <a:ln w="12700">
            <a:miter lim="400000"/>
          </a:ln>
        </p:spPr>
        <p:txBody>
          <a:bodyPr lIns="50800" tIns="50800" rIns="50800" bIns="50800" anchor="ctr"/>
          <a:lstStyle/>
          <a:p>
            <a:pPr defTabSz="584200">
              <a:defRPr sz="2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sp>
        <p:nvSpPr>
          <p:cNvPr id="162" name="Disk-storage system design"/>
          <p:cNvSpPr txBox="1"/>
          <p:nvPr/>
        </p:nvSpPr>
        <p:spPr>
          <a:xfrm>
            <a:off x="364430" y="1770295"/>
            <a:ext cx="5388571" cy="1962896"/>
          </a:xfrm>
          <a:prstGeom prst="rect">
            <a:avLst/>
          </a:prstGeom>
          <a:ln w="12700">
            <a:miter lim="400000"/>
          </a:ln>
        </p:spPr>
        <p:txBody>
          <a:bodyPr lIns="50800" tIns="50800" rIns="50800" bIns="50800" anchor="ctr">
            <a:normAutofit/>
          </a:bodyPr>
          <a:lstStyle/>
          <a:p>
            <a:pPr>
              <a:lnSpc>
                <a:spcPct val="80000"/>
              </a:lnSpc>
              <a:defRPr sz="4000" spc="-79">
                <a:solidFill>
                  <a:srgbClr val="1E3458"/>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dirty="0">
                <a:solidFill>
                  <a:schemeClr val="bg2">
                    <a:lumMod val="10000"/>
                  </a:schemeClr>
                </a:solidFill>
                <a:latin typeface="Times New Roman Regular" panose="02020503050405090304" charset="0"/>
                <a:ea typeface="宋体" charset="0"/>
                <a:cs typeface="Times New Roman Regular" panose="02020503050405090304" charset="0"/>
              </a:rPr>
              <a:t>Blockchain</a:t>
            </a:r>
            <a:r>
              <a:rPr lang="zh-CN" altLang="en-US" dirty="0">
                <a:solidFill>
                  <a:schemeClr val="bg2">
                    <a:lumMod val="10000"/>
                  </a:schemeClr>
                </a:solidFill>
                <a:latin typeface="Times New Roman Regular" panose="02020503050405090304" charset="0"/>
                <a:ea typeface="宋体" charset="0"/>
                <a:cs typeface="Times New Roman Regular" panose="02020503050405090304" charset="0"/>
              </a:rPr>
              <a:t> </a:t>
            </a:r>
            <a:r>
              <a:rPr lang="en-US" altLang="zh-CN" dirty="0">
                <a:solidFill>
                  <a:schemeClr val="bg2">
                    <a:lumMod val="10000"/>
                  </a:schemeClr>
                </a:solidFill>
                <a:latin typeface="Times New Roman Regular" panose="02020503050405090304" charset="0"/>
                <a:ea typeface="宋体" charset="0"/>
                <a:cs typeface="Times New Roman Regular" panose="02020503050405090304" charset="0"/>
              </a:rPr>
              <a:t>Intro</a:t>
            </a:r>
            <a:endParaRPr lang="zh-CN" altLang="en-US" dirty="0">
              <a:solidFill>
                <a:schemeClr val="bg2">
                  <a:lumMod val="10000"/>
                </a:schemeClr>
              </a:solidFill>
              <a:latin typeface="Times New Roman Regular" panose="02020503050405090304" charset="0"/>
              <a:ea typeface="宋体" charset="0"/>
              <a:cs typeface="Times New Roman Regular" panose="02020503050405090304" charset="0"/>
            </a:endParaRPr>
          </a:p>
        </p:txBody>
      </p:sp>
      <p:sp>
        <p:nvSpPr>
          <p:cNvPr id="163" name="File system design"/>
          <p:cNvSpPr txBox="1"/>
          <p:nvPr/>
        </p:nvSpPr>
        <p:spPr>
          <a:xfrm>
            <a:off x="3595092" y="4503166"/>
            <a:ext cx="5388571" cy="1962896"/>
          </a:xfrm>
          <a:prstGeom prst="rect">
            <a:avLst/>
          </a:prstGeom>
          <a:ln w="12700">
            <a:miter lim="400000"/>
          </a:ln>
        </p:spPr>
        <p:txBody>
          <a:bodyPr lIns="50800" tIns="50800" rIns="50800" bIns="50800" anchor="ctr">
            <a:normAutofit/>
          </a:bodyPr>
          <a:lstStyle/>
          <a:p>
            <a:pPr>
              <a:lnSpc>
                <a:spcPct val="80000"/>
              </a:lnSpc>
              <a:defRPr sz="4000" spc="-79">
                <a:solidFill>
                  <a:srgbClr val="1E3458"/>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lang="zh-CN" dirty="0"/>
          </a:p>
        </p:txBody>
      </p:sp>
      <p:sp>
        <p:nvSpPr>
          <p:cNvPr id="164" name="Work together"/>
          <p:cNvSpPr txBox="1"/>
          <p:nvPr/>
        </p:nvSpPr>
        <p:spPr>
          <a:xfrm>
            <a:off x="5374640" y="5268595"/>
            <a:ext cx="5567045" cy="1962785"/>
          </a:xfrm>
          <a:prstGeom prst="rect">
            <a:avLst/>
          </a:prstGeom>
          <a:ln w="12700">
            <a:miter lim="400000"/>
          </a:ln>
        </p:spPr>
        <p:txBody>
          <a:bodyPr lIns="50800" tIns="50800" rIns="50800" bIns="50800" anchor="ctr">
            <a:normAutofit/>
          </a:bodyPr>
          <a:lstStyle/>
          <a:p>
            <a:pPr>
              <a:lnSpc>
                <a:spcPct val="80000"/>
              </a:lnSpc>
              <a:defRPr sz="4000" spc="-79">
                <a:solidFill>
                  <a:srgbClr val="1E3458"/>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dirty="0">
                <a:solidFill>
                  <a:schemeClr val="bg2">
                    <a:lumMod val="10000"/>
                  </a:schemeClr>
                </a:solidFill>
                <a:latin typeface="Times New Roman Regular" panose="02020503050405090304" charset="0"/>
                <a:ea typeface="宋体" charset="0"/>
                <a:cs typeface="Times New Roman Regular" panose="02020503050405090304" charset="0"/>
              </a:rPr>
              <a:t>  Game Theory For Mining</a:t>
            </a:r>
            <a:r>
              <a:rPr dirty="0"/>
              <a:t> </a:t>
            </a:r>
          </a:p>
        </p:txBody>
      </p:sp>
      <p:sp>
        <p:nvSpPr>
          <p:cNvPr id="3" name="Work together"/>
          <p:cNvSpPr txBox="1"/>
          <p:nvPr>
            <p:custDataLst>
              <p:tags r:id="rId1"/>
            </p:custDataLst>
          </p:nvPr>
        </p:nvSpPr>
        <p:spPr>
          <a:xfrm>
            <a:off x="7065010" y="6948805"/>
            <a:ext cx="5567045" cy="1962785"/>
          </a:xfrm>
          <a:prstGeom prst="rect">
            <a:avLst/>
          </a:prstGeom>
          <a:ln w="12700">
            <a:miter lim="400000"/>
          </a:ln>
        </p:spPr>
        <p:txBody>
          <a:bodyPr lIns="50800" tIns="50800" rIns="50800" bIns="50800" anchor="ctr">
            <a:normAutofit/>
          </a:bodyPr>
          <a:lstStyle/>
          <a:p>
            <a:pPr>
              <a:lnSpc>
                <a:spcPct val="80000"/>
              </a:lnSpc>
              <a:defRPr sz="4000" spc="-79">
                <a:solidFill>
                  <a:srgbClr val="1E3458"/>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dirty="0">
                <a:solidFill>
                  <a:schemeClr val="bg2">
                    <a:lumMod val="10000"/>
                  </a:schemeClr>
                </a:solidFill>
                <a:latin typeface="Times New Roman Regular" panose="02020503050405090304" charset="0"/>
                <a:ea typeface="宋体" charset="0"/>
                <a:cs typeface="Times New Roman Regular" panose="02020503050405090304" charset="0"/>
                <a:sym typeface="+mn-ea"/>
              </a:rPr>
              <a:t> Game Theory For Security</a:t>
            </a:r>
            <a:endParaRPr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sk-storage system design"/>
          <p:cNvSpPr txBox="1">
            <a:spLocks noGrp="1"/>
          </p:cNvSpPr>
          <p:nvPr>
            <p:ph type="title"/>
          </p:nvPr>
        </p:nvSpPr>
        <p:spPr>
          <a:xfrm>
            <a:off x="699135" y="484716"/>
            <a:ext cx="11607800" cy="1016001"/>
          </a:xfrm>
          <a:prstGeom prst="rect">
            <a:avLst/>
          </a:prstGeom>
          <a:effectLst>
            <a:outerShdw blurRad="38100" dist="38100" dir="2132450" rotWithShape="0">
              <a:srgbClr val="000000">
                <a:alpha val="50000"/>
              </a:srgbClr>
            </a:outerShdw>
          </a:effectLst>
        </p:spPr>
        <p:txBody>
          <a:bodyPr>
            <a:normAutofit fontScale="90000"/>
          </a:bodyPr>
          <a:lstStyle>
            <a:lvl1pPr defTabSz="1716405">
              <a:defRPr sz="5940" spc="-118">
                <a:solidFill>
                  <a:srgbClr val="E8575C"/>
                </a:solidFill>
              </a:defRPr>
            </a:lvl1pPr>
          </a:lstStyle>
          <a:p>
            <a:r>
              <a:rPr lang="zh-CN" altLang="en-US" b="0" dirty="0">
                <a:latin typeface="Times New Roman Regular" panose="02020503050405090304" charset="0"/>
                <a:cs typeface="Times New Roman Regular" panose="02020503050405090304" charset="0"/>
                <a:sym typeface="+mn-ea"/>
              </a:rPr>
              <a:t>Blockchain Intro</a:t>
            </a:r>
            <a:br>
              <a:rPr lang="zh-CN" altLang="en-US" dirty="0">
                <a:solidFill>
                  <a:schemeClr val="bg2">
                    <a:lumMod val="10000"/>
                  </a:schemeClr>
                </a:solidFill>
              </a:rPr>
            </a:br>
            <a:endParaRPr lang="en-US" dirty="0"/>
          </a:p>
        </p:txBody>
      </p:sp>
      <p:sp>
        <p:nvSpPr>
          <p:cNvPr id="173" name="矩形"/>
          <p:cNvSpPr/>
          <p:nvPr/>
        </p:nvSpPr>
        <p:spPr>
          <a:xfrm>
            <a:off x="-25400" y="440266"/>
            <a:ext cx="194916" cy="1016001"/>
          </a:xfrm>
          <a:prstGeom prst="rect">
            <a:avLst/>
          </a:prstGeom>
          <a:solidFill>
            <a:srgbClr val="E8575C"/>
          </a:solidFill>
          <a:ln w="12700">
            <a:miter lim="400000"/>
          </a:ln>
        </p:spPr>
        <p:txBody>
          <a:bodyPr lIns="50800" tIns="50800" rIns="50800" bIns="50800" anchor="ctr"/>
          <a:lstStyle/>
          <a:p>
            <a:pPr defTabSz="584200">
              <a:defRPr sz="2200">
                <a:solidFill>
                  <a:srgbClr val="00224A"/>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a:p>
        </p:txBody>
      </p:sp>
      <p:pic>
        <p:nvPicPr>
          <p:cNvPr id="4" name="图片 3"/>
          <p:cNvPicPr>
            <a:picLocks noChangeAspect="1"/>
          </p:cNvPicPr>
          <p:nvPr>
            <p:custDataLst>
              <p:tags r:id="rId1"/>
            </p:custDataLst>
          </p:nvPr>
        </p:nvPicPr>
        <p:blipFill>
          <a:blip r:embed="rId5"/>
          <a:stretch>
            <a:fillRect/>
          </a:stretch>
        </p:blipFill>
        <p:spPr>
          <a:xfrm>
            <a:off x="1282700" y="1456055"/>
            <a:ext cx="10445115" cy="5222875"/>
          </a:xfrm>
          <a:prstGeom prst="rect">
            <a:avLst/>
          </a:prstGeom>
        </p:spPr>
      </p:pic>
      <p:sp>
        <p:nvSpPr>
          <p:cNvPr id="5" name="圆角矩形 4"/>
          <p:cNvSpPr/>
          <p:nvPr>
            <p:custDataLst>
              <p:tags r:id="rId2"/>
            </p:custDataLst>
          </p:nvPr>
        </p:nvSpPr>
        <p:spPr>
          <a:xfrm>
            <a:off x="773430" y="6965950"/>
            <a:ext cx="11314430" cy="2315845"/>
          </a:xfrm>
          <a:prstGeom prst="roundRect">
            <a:avLst>
              <a:gd name="adj" fmla="val 7200"/>
            </a:avLst>
          </a:prstGeom>
          <a:solidFill>
            <a:schemeClr val="bg1"/>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Blockchain is a decentralized, distributed ledger technology that securely records transactions across multiple computers, ensuring data integrity and transparency without the need for a central authority.</a:t>
            </a:r>
          </a:p>
        </p:txBody>
      </p:sp>
      <p:sp>
        <p:nvSpPr>
          <p:cNvPr id="6" name="文本框 5"/>
          <p:cNvSpPr txBox="1"/>
          <p:nvPr/>
        </p:nvSpPr>
        <p:spPr>
          <a:xfrm>
            <a:off x="1209040" y="7088505"/>
            <a:ext cx="10965180" cy="207137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l" defTabSz="1734185"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chemeClr val="bg2">
                    <a:lumMod val="10000"/>
                  </a:schemeClr>
                </a:solidFill>
                <a:effectLst/>
                <a:uFillTx/>
                <a:latin typeface="Times New Roman Regular" panose="02020503050405090304" charset="0"/>
                <a:ea typeface="+mn-ea"/>
                <a:cs typeface="Times New Roman Regular" panose="02020503050405090304" charset="0"/>
                <a:sym typeface="Helvetica Neue" panose="02000503000000020004"/>
              </a:rPr>
              <a:t>      </a:t>
            </a:r>
            <a:r>
              <a:rPr kumimoji="0" lang="zh-CN" altLang="en-US" sz="3200" b="0" i="0" u="none" strike="noStrike" cap="none" spc="0" normalizeH="0" baseline="0">
                <a:ln>
                  <a:noFill/>
                </a:ln>
                <a:solidFill>
                  <a:schemeClr val="bg2">
                    <a:lumMod val="10000"/>
                  </a:schemeClr>
                </a:solidFill>
                <a:effectLst/>
                <a:uFillTx/>
                <a:latin typeface="Times New Roman Regular" panose="02020503050405090304" charset="0"/>
                <a:ea typeface="+mn-ea"/>
                <a:cs typeface="Times New Roman Regular" panose="02020503050405090304" charset="0"/>
                <a:sym typeface="Helvetica Neue" panose="02000503000000020004"/>
              </a:rPr>
              <a:t>Blockchain is a </a:t>
            </a:r>
            <a:r>
              <a:rPr kumimoji="0" lang="zh-CN" altLang="en-US" sz="3200" b="0" i="0" u="none" strike="noStrike" cap="none" spc="0" normalizeH="0" baseline="0">
                <a:ln>
                  <a:noFill/>
                </a:ln>
                <a:solidFill>
                  <a:schemeClr val="bg2">
                    <a:lumMod val="10000"/>
                  </a:schemeClr>
                </a:solidFill>
                <a:effectLst/>
                <a:highlight>
                  <a:srgbClr val="FFFF00"/>
                </a:highlight>
                <a:uFillTx/>
                <a:latin typeface="Times New Roman Regular" panose="02020503050405090304" charset="0"/>
                <a:ea typeface="+mn-ea"/>
                <a:cs typeface="Times New Roman Regular" panose="02020503050405090304" charset="0"/>
                <a:sym typeface="Helvetica Neue" panose="02000503000000020004"/>
              </a:rPr>
              <a:t>decentralized</a:t>
            </a:r>
            <a:r>
              <a:rPr kumimoji="0" lang="zh-CN" altLang="en-US" sz="3200" b="0" i="0" u="none" strike="noStrike" cap="none" spc="0" normalizeH="0" baseline="0">
                <a:ln>
                  <a:noFill/>
                </a:ln>
                <a:solidFill>
                  <a:schemeClr val="bg2">
                    <a:lumMod val="10000"/>
                  </a:schemeClr>
                </a:solidFill>
                <a:effectLst/>
                <a:uFillTx/>
                <a:latin typeface="Times New Roman Regular" panose="02020503050405090304" charset="0"/>
                <a:ea typeface="+mn-ea"/>
                <a:cs typeface="Times New Roman Regular" panose="02020503050405090304" charset="0"/>
                <a:sym typeface="Helvetica Neue" panose="02000503000000020004"/>
              </a:rPr>
              <a:t>, </a:t>
            </a:r>
            <a:r>
              <a:rPr kumimoji="0" lang="zh-CN" altLang="en-US" sz="3200" b="0" i="0" u="none" strike="noStrike" cap="none" spc="0" normalizeH="0" baseline="0">
                <a:ln>
                  <a:noFill/>
                </a:ln>
                <a:solidFill>
                  <a:schemeClr val="bg2">
                    <a:lumMod val="10000"/>
                  </a:schemeClr>
                </a:solidFill>
                <a:effectLst/>
                <a:highlight>
                  <a:srgbClr val="FFFF00"/>
                </a:highlight>
                <a:uFillTx/>
                <a:latin typeface="Times New Roman Regular" panose="02020503050405090304" charset="0"/>
                <a:ea typeface="+mn-ea"/>
                <a:cs typeface="Times New Roman Regular" panose="02020503050405090304" charset="0"/>
                <a:sym typeface="Helvetica Neue" panose="02000503000000020004"/>
              </a:rPr>
              <a:t>distributed</a:t>
            </a:r>
            <a:r>
              <a:rPr kumimoji="0" lang="zh-CN" altLang="en-US" sz="3200" b="0" i="0" u="none" strike="noStrike" cap="none" spc="0" normalizeH="0" baseline="0">
                <a:ln>
                  <a:noFill/>
                </a:ln>
                <a:solidFill>
                  <a:schemeClr val="bg2">
                    <a:lumMod val="10000"/>
                  </a:schemeClr>
                </a:solidFill>
                <a:effectLst/>
                <a:uFillTx/>
                <a:latin typeface="Times New Roman Regular" panose="02020503050405090304" charset="0"/>
                <a:ea typeface="+mn-ea"/>
                <a:cs typeface="Times New Roman Regular" panose="02020503050405090304" charset="0"/>
                <a:sym typeface="Helvetica Neue" panose="02000503000000020004"/>
              </a:rPr>
              <a:t> ledger technology that securely records transactions across multiple computers, ensuring data integrity and transparency without the need for a central authority.</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sk-storage system design"/>
          <p:cNvSpPr txBox="1">
            <a:spLocks noGrp="1"/>
          </p:cNvSpPr>
          <p:nvPr>
            <p:ph type="title"/>
          </p:nvPr>
        </p:nvSpPr>
        <p:spPr>
          <a:xfrm>
            <a:off x="699135" y="364066"/>
            <a:ext cx="11607800" cy="1016001"/>
          </a:xfrm>
          <a:prstGeom prst="rect">
            <a:avLst/>
          </a:prstGeom>
          <a:effectLst>
            <a:outerShdw blurRad="38100" dist="38100" dir="2132450" rotWithShape="0">
              <a:srgbClr val="000000">
                <a:alpha val="50000"/>
              </a:srgbClr>
            </a:outerShdw>
          </a:effectLst>
        </p:spPr>
        <p:txBody>
          <a:bodyPr>
            <a:normAutofit fontScale="90000"/>
          </a:bodyPr>
          <a:lstStyle>
            <a:lvl1pPr defTabSz="1716405">
              <a:defRPr sz="5940" spc="-118">
                <a:solidFill>
                  <a:srgbClr val="E8575C"/>
                </a:solidFill>
              </a:defRPr>
            </a:lvl1pPr>
          </a:lstStyle>
          <a:p>
            <a:r>
              <a:rPr lang="zh-CN" altLang="en-US" b="0" dirty="0">
                <a:latin typeface="Times New Roman Regular" panose="02020503050405090304" charset="0"/>
                <a:cs typeface="Times New Roman Regular" panose="02020503050405090304" charset="0"/>
                <a:sym typeface="+mn-ea"/>
              </a:rPr>
              <a:t>Blockchain Intro</a:t>
            </a:r>
            <a:br>
              <a:rPr lang="zh-CN" altLang="en-US" dirty="0">
                <a:solidFill>
                  <a:schemeClr val="bg2">
                    <a:lumMod val="10000"/>
                  </a:schemeClr>
                </a:solidFill>
              </a:rPr>
            </a:br>
            <a:endParaRPr lang="en-US" dirty="0"/>
          </a:p>
        </p:txBody>
      </p:sp>
      <p:sp>
        <p:nvSpPr>
          <p:cNvPr id="173" name="矩形"/>
          <p:cNvSpPr/>
          <p:nvPr/>
        </p:nvSpPr>
        <p:spPr>
          <a:xfrm>
            <a:off x="-25400" y="367876"/>
            <a:ext cx="194916" cy="1016001"/>
          </a:xfrm>
          <a:prstGeom prst="rect">
            <a:avLst/>
          </a:prstGeom>
          <a:solidFill>
            <a:srgbClr val="E8575C"/>
          </a:solidFill>
          <a:ln w="12700">
            <a:miter lim="400000"/>
          </a:ln>
        </p:spPr>
        <p:txBody>
          <a:bodyPr lIns="50800" tIns="50800" rIns="50800" bIns="50800" anchor="ctr"/>
          <a:lstStyle/>
          <a:p>
            <a:pPr defTabSz="584200">
              <a:defRPr sz="2200">
                <a:solidFill>
                  <a:srgbClr val="00224A"/>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2" name="图片 1"/>
          <p:cNvPicPr>
            <a:picLocks noChangeAspect="1"/>
          </p:cNvPicPr>
          <p:nvPr>
            <p:custDataLst>
              <p:tags r:id="rId1"/>
            </p:custDataLst>
          </p:nvPr>
        </p:nvPicPr>
        <p:blipFill>
          <a:blip r:embed="rId7"/>
          <a:srcRect l="2357" t="5947" r="3076" b="3399"/>
          <a:stretch>
            <a:fillRect/>
          </a:stretch>
        </p:blipFill>
        <p:spPr>
          <a:xfrm>
            <a:off x="5911850" y="6406515"/>
            <a:ext cx="6517005" cy="3178175"/>
          </a:xfrm>
          <a:prstGeom prst="rect">
            <a:avLst/>
          </a:prstGeom>
        </p:spPr>
      </p:pic>
      <p:sp>
        <p:nvSpPr>
          <p:cNvPr id="5" name="圆角矩形 4"/>
          <p:cNvSpPr/>
          <p:nvPr>
            <p:custDataLst>
              <p:tags r:id="rId2"/>
            </p:custDataLst>
          </p:nvPr>
        </p:nvSpPr>
        <p:spPr>
          <a:xfrm>
            <a:off x="843915" y="6550025"/>
            <a:ext cx="3724275" cy="2915285"/>
          </a:xfrm>
          <a:prstGeom prst="roundRect">
            <a:avLst>
              <a:gd name="adj" fmla="val 7200"/>
            </a:avLst>
          </a:prstGeom>
          <a:solidFill>
            <a:srgbClr val="1D3458"/>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defTabSz="584200"/>
            <a:endParaRPr lang="en-US" altLang="zh-CN" sz="3200" b="1" dirty="0">
              <a:solidFill>
                <a:schemeClr val="bg1"/>
              </a:solidFill>
              <a:latin typeface="宋体" charset="0"/>
              <a:ea typeface="宋体" charset="0"/>
              <a:cs typeface="宋体" charset="0"/>
              <a:sym typeface="Helvetica Neue Medium" panose="02000503000000020004"/>
            </a:endParaRPr>
          </a:p>
        </p:txBody>
      </p:sp>
      <p:sp>
        <p:nvSpPr>
          <p:cNvPr id="6" name="文本框 5"/>
          <p:cNvSpPr txBox="1"/>
          <p:nvPr/>
        </p:nvSpPr>
        <p:spPr>
          <a:xfrm>
            <a:off x="1050290" y="6636703"/>
            <a:ext cx="4335145" cy="27482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l" defTabSz="1734185" rtl="0" fontAlgn="auto" latinLnBrk="0" hangingPunct="0">
              <a:lnSpc>
                <a:spcPct val="100000"/>
              </a:lnSpc>
              <a:spcBef>
                <a:spcPts val="0"/>
              </a:spcBef>
              <a:spcAft>
                <a:spcPts val="0"/>
              </a:spcAft>
              <a:buClrTx/>
              <a:buSzTx/>
              <a:buFontTx/>
              <a:buNone/>
            </a:pPr>
            <a:r>
              <a:rPr kumimoji="0" lang="en-US" altLang="zh-CN" sz="2800" b="1" i="0" u="none" strike="noStrike" cap="none" spc="0" normalizeH="0" baseline="0" dirty="0">
                <a:ln>
                  <a:noFill/>
                </a:ln>
                <a:solidFill>
                  <a:schemeClr val="bg1"/>
                </a:solidFill>
                <a:effectLst/>
                <a:uFillTx/>
                <a:latin typeface="Helvetica Neue Bold" panose="02000503000000020004" charset="0"/>
                <a:ea typeface="+mn-ea"/>
                <a:cs typeface="Helvetica Neue Bold" panose="02000503000000020004" charset="0"/>
                <a:sym typeface="Helvetica Neue" panose="02000503000000020004"/>
              </a:rPr>
              <a:t>B</a:t>
            </a:r>
            <a:r>
              <a:rPr kumimoji="0" lang="zh-CN" altLang="en-US" sz="2800" b="1" i="0" u="none" strike="noStrike" cap="none" spc="0" normalizeH="0" baseline="0" dirty="0">
                <a:ln>
                  <a:noFill/>
                </a:ln>
                <a:solidFill>
                  <a:schemeClr val="bg1"/>
                </a:solidFill>
                <a:effectLst/>
                <a:uFillTx/>
                <a:latin typeface="Helvetica Neue Bold" panose="02000503000000020004" charset="0"/>
                <a:ea typeface="+mn-ea"/>
                <a:cs typeface="Helvetica Neue Bold" panose="02000503000000020004" charset="0"/>
                <a:sym typeface="Helvetica Neue" panose="02000503000000020004"/>
              </a:rPr>
              <a:t>asic </a:t>
            </a:r>
            <a:r>
              <a:rPr kumimoji="0" lang="en-US" altLang="zh-CN" sz="2800" b="1" i="0" u="none" strike="noStrike" cap="none" spc="0" normalizeH="0" baseline="0" dirty="0">
                <a:ln>
                  <a:noFill/>
                </a:ln>
                <a:solidFill>
                  <a:schemeClr val="bg1"/>
                </a:solidFill>
                <a:effectLst/>
                <a:uFillTx/>
                <a:latin typeface="Helvetica Neue Bold" panose="02000503000000020004" charset="0"/>
                <a:ea typeface="+mn-ea"/>
                <a:cs typeface="Helvetica Neue Bold" panose="02000503000000020004" charset="0"/>
                <a:sym typeface="Helvetica Neue" panose="02000503000000020004"/>
              </a:rPr>
              <a:t>C</a:t>
            </a:r>
            <a:r>
              <a:rPr kumimoji="0" lang="zh-CN" altLang="en-US" sz="2800" b="1" i="0" u="none" strike="noStrike" cap="none" spc="0" normalizeH="0" baseline="0" dirty="0">
                <a:ln>
                  <a:noFill/>
                </a:ln>
                <a:solidFill>
                  <a:schemeClr val="bg1"/>
                </a:solidFill>
                <a:effectLst/>
                <a:uFillTx/>
                <a:latin typeface="Helvetica Neue Bold" panose="02000503000000020004" charset="0"/>
                <a:ea typeface="+mn-ea"/>
                <a:cs typeface="Helvetica Neue Bold" panose="02000503000000020004" charset="0"/>
                <a:sym typeface="Helvetica Neue" panose="02000503000000020004"/>
              </a:rPr>
              <a:t>omponents：</a:t>
            </a:r>
          </a:p>
          <a:p>
            <a:pPr marL="342900" marR="0" indent="-342900" algn="l" defTabSz="1734185" rtl="0" eaLnBrk="1">
              <a:lnSpc>
                <a:spcPct val="150000"/>
              </a:lnSpc>
              <a:spcBef>
                <a:spcPts val="0"/>
              </a:spcBef>
              <a:spcAft>
                <a:spcPts val="0"/>
              </a:spcAft>
              <a:buClrTx/>
              <a:buSzTx/>
              <a:buFont typeface="Arial" panose="020B0604020202090204" pitchFamily="34" charset="0"/>
              <a:buChar char="•"/>
            </a:pPr>
            <a:r>
              <a:rPr kumimoji="0" lang="en-US" altLang="zh-CN" sz="2400" i="0" u="none" strike="noStrike" cap="none" spc="0" normalizeH="0" baseline="0" dirty="0">
                <a:ln>
                  <a:noFill/>
                </a:ln>
                <a:solidFill>
                  <a:schemeClr val="bg1"/>
                </a:solidFill>
                <a:effectLst/>
                <a:uFillTx/>
                <a:latin typeface="Helvetica Neue" panose="02000503000000020004" charset="0"/>
                <a:ea typeface="+mn-ea"/>
                <a:cs typeface="Helvetica Neue" panose="02000503000000020004" charset="0"/>
                <a:sym typeface="Helvetica Neue" panose="02000503000000020004"/>
              </a:rPr>
              <a:t> </a:t>
            </a:r>
            <a:r>
              <a:rPr kumimoji="0" lang="zh-CN" altLang="en-US" sz="2400" i="0" u="none" strike="noStrike" cap="none" spc="0" normalizeH="0" baseline="0" dirty="0">
                <a:ln>
                  <a:noFill/>
                </a:ln>
                <a:solidFill>
                  <a:schemeClr val="bg1"/>
                </a:solidFill>
                <a:effectLst/>
                <a:uFillTx/>
                <a:latin typeface="Helvetica Neue" panose="02000503000000020004" charset="0"/>
                <a:ea typeface="+mn-ea"/>
                <a:cs typeface="Helvetica Neue" panose="02000503000000020004" charset="0"/>
                <a:sym typeface="Helvetica Neue" panose="02000503000000020004"/>
              </a:rPr>
              <a:t>Transaction</a:t>
            </a:r>
          </a:p>
          <a:p>
            <a:pPr marL="342900" marR="0" indent="-342900" algn="l" defTabSz="1734185" rtl="0" eaLnBrk="1">
              <a:lnSpc>
                <a:spcPct val="150000"/>
              </a:lnSpc>
              <a:spcBef>
                <a:spcPts val="0"/>
              </a:spcBef>
              <a:spcAft>
                <a:spcPts val="0"/>
              </a:spcAft>
              <a:buClrTx/>
              <a:buSzTx/>
              <a:buFont typeface="Arial" panose="020B0604020202090204" pitchFamily="34" charset="0"/>
              <a:buChar char="•"/>
            </a:pPr>
            <a:r>
              <a:rPr kumimoji="0" lang="en-US" altLang="zh-CN" sz="2400" i="0" u="none" strike="noStrike" cap="none" spc="0" normalizeH="0" baseline="0" dirty="0">
                <a:ln>
                  <a:noFill/>
                </a:ln>
                <a:solidFill>
                  <a:schemeClr val="bg1"/>
                </a:solidFill>
                <a:effectLst/>
                <a:uFillTx/>
                <a:latin typeface="Helvetica Neue" panose="02000503000000020004" charset="0"/>
                <a:ea typeface="+mn-ea"/>
                <a:cs typeface="Helvetica Neue" panose="02000503000000020004" charset="0"/>
                <a:sym typeface="Helvetica Neue" panose="02000503000000020004"/>
              </a:rPr>
              <a:t> Block</a:t>
            </a:r>
          </a:p>
          <a:p>
            <a:pPr marL="342900" marR="0" indent="-342900" algn="l" defTabSz="1734185" rtl="0" eaLnBrk="1">
              <a:lnSpc>
                <a:spcPct val="150000"/>
              </a:lnSpc>
              <a:spcBef>
                <a:spcPts val="0"/>
              </a:spcBef>
              <a:spcAft>
                <a:spcPts val="0"/>
              </a:spcAft>
              <a:buClrTx/>
              <a:buSzTx/>
              <a:buFont typeface="Arial" panose="020B0604020202090204" pitchFamily="34" charset="0"/>
              <a:buChar char="•"/>
            </a:pPr>
            <a:r>
              <a:rPr kumimoji="0" lang="en-US" altLang="zh-CN" sz="2400" i="0" u="none" strike="noStrike" cap="none" spc="0" normalizeH="0" baseline="0" dirty="0">
                <a:ln>
                  <a:noFill/>
                </a:ln>
                <a:solidFill>
                  <a:schemeClr val="bg1"/>
                </a:solidFill>
                <a:effectLst/>
                <a:uFillTx/>
                <a:latin typeface="Helvetica Neue" panose="02000503000000020004" charset="0"/>
                <a:ea typeface="+mn-ea"/>
                <a:cs typeface="Helvetica Neue" panose="02000503000000020004" charset="0"/>
                <a:sym typeface="Helvetica Neue" panose="02000503000000020004"/>
              </a:rPr>
              <a:t> Hash pointer</a:t>
            </a:r>
          </a:p>
          <a:p>
            <a:pPr marL="342900" marR="0" indent="-342900" algn="l" defTabSz="1734185" rtl="0" eaLnBrk="1">
              <a:lnSpc>
                <a:spcPct val="150000"/>
              </a:lnSpc>
              <a:spcBef>
                <a:spcPts val="0"/>
              </a:spcBef>
              <a:spcAft>
                <a:spcPts val="0"/>
              </a:spcAft>
              <a:buClrTx/>
              <a:buSzTx/>
              <a:buFont typeface="Arial" panose="020B0604020202090204" pitchFamily="34" charset="0"/>
              <a:buChar char="•"/>
            </a:pPr>
            <a:r>
              <a:rPr kumimoji="0" lang="en-US" altLang="zh-CN" sz="2400" i="0" u="none" strike="noStrike" cap="none" spc="0" normalizeH="0" baseline="0" dirty="0">
                <a:ln>
                  <a:noFill/>
                </a:ln>
                <a:solidFill>
                  <a:schemeClr val="bg1"/>
                </a:solidFill>
                <a:effectLst/>
                <a:uFillTx/>
                <a:latin typeface="Helvetica Neue" panose="02000503000000020004" charset="0"/>
                <a:ea typeface="+mn-ea"/>
                <a:cs typeface="Helvetica Neue" panose="02000503000000020004" charset="0"/>
                <a:sym typeface="Helvetica Neue" panose="02000503000000020004"/>
              </a:rPr>
              <a:t> Merkle Tree</a:t>
            </a:r>
          </a:p>
        </p:txBody>
      </p:sp>
      <p:pic>
        <p:nvPicPr>
          <p:cNvPr id="10" name="图片 9"/>
          <p:cNvPicPr>
            <a:picLocks noChangeAspect="1"/>
          </p:cNvPicPr>
          <p:nvPr>
            <p:custDataLst>
              <p:tags r:id="rId3"/>
            </p:custDataLst>
          </p:nvPr>
        </p:nvPicPr>
        <p:blipFill>
          <a:blip r:embed="rId8"/>
          <a:srcRect l="83" t="7092" r="1359" b="2895"/>
          <a:stretch>
            <a:fillRect/>
          </a:stretch>
        </p:blipFill>
        <p:spPr>
          <a:xfrm>
            <a:off x="699135" y="1149985"/>
            <a:ext cx="8686165" cy="5048250"/>
          </a:xfrm>
          <a:prstGeom prst="rect">
            <a:avLst/>
          </a:prstGeom>
        </p:spPr>
      </p:pic>
      <p:pic>
        <p:nvPicPr>
          <p:cNvPr id="4" name="图片 3"/>
          <p:cNvPicPr>
            <a:picLocks noChangeAspect="1"/>
          </p:cNvPicPr>
          <p:nvPr>
            <p:custDataLst>
              <p:tags r:id="rId4"/>
            </p:custDataLst>
          </p:nvPr>
        </p:nvPicPr>
        <p:blipFill>
          <a:blip r:embed="rId9"/>
          <a:stretch>
            <a:fillRect/>
          </a:stretch>
        </p:blipFill>
        <p:spPr>
          <a:xfrm>
            <a:off x="7477125" y="5410200"/>
            <a:ext cx="1226820" cy="122682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sk-storage system design"/>
          <p:cNvSpPr txBox="1">
            <a:spLocks noGrp="1"/>
          </p:cNvSpPr>
          <p:nvPr>
            <p:ph type="title"/>
          </p:nvPr>
        </p:nvSpPr>
        <p:spPr>
          <a:xfrm>
            <a:off x="699135" y="484716"/>
            <a:ext cx="11607800" cy="1016001"/>
          </a:xfrm>
          <a:prstGeom prst="rect">
            <a:avLst/>
          </a:prstGeom>
          <a:effectLst>
            <a:outerShdw blurRad="38100" dist="38100" dir="2132450" rotWithShape="0">
              <a:srgbClr val="000000">
                <a:alpha val="50000"/>
              </a:srgbClr>
            </a:outerShdw>
          </a:effectLst>
        </p:spPr>
        <p:txBody>
          <a:bodyPr>
            <a:normAutofit fontScale="90000"/>
          </a:bodyPr>
          <a:lstStyle>
            <a:lvl1pPr defTabSz="1716405">
              <a:defRPr sz="5940" spc="-118">
                <a:solidFill>
                  <a:srgbClr val="E8575C"/>
                </a:solidFill>
              </a:defRPr>
            </a:lvl1pPr>
          </a:lstStyle>
          <a:p>
            <a:r>
              <a:rPr lang="zh-CN" altLang="en-US" b="0" dirty="0">
                <a:latin typeface="Times New Roman Regular" panose="02020503050405090304" charset="0"/>
                <a:cs typeface="Times New Roman Regular" panose="02020503050405090304" charset="0"/>
                <a:sym typeface="+mn-ea"/>
              </a:rPr>
              <a:t>Blockchain Intro</a:t>
            </a:r>
            <a:br>
              <a:rPr lang="zh-CN" altLang="en-US" dirty="0">
                <a:solidFill>
                  <a:schemeClr val="bg2">
                    <a:lumMod val="10000"/>
                  </a:schemeClr>
                </a:solidFill>
              </a:rPr>
            </a:br>
            <a:endParaRPr lang="en-US" dirty="0"/>
          </a:p>
        </p:txBody>
      </p:sp>
      <p:sp>
        <p:nvSpPr>
          <p:cNvPr id="173" name="矩形"/>
          <p:cNvSpPr/>
          <p:nvPr/>
        </p:nvSpPr>
        <p:spPr>
          <a:xfrm>
            <a:off x="-25400" y="440266"/>
            <a:ext cx="194916" cy="1016001"/>
          </a:xfrm>
          <a:prstGeom prst="rect">
            <a:avLst/>
          </a:prstGeom>
          <a:solidFill>
            <a:srgbClr val="E8575C"/>
          </a:solidFill>
          <a:ln w="12700">
            <a:miter lim="400000"/>
          </a:ln>
        </p:spPr>
        <p:txBody>
          <a:bodyPr lIns="50800" tIns="50800" rIns="50800" bIns="50800" anchor="ctr"/>
          <a:lstStyle/>
          <a:p>
            <a:pPr defTabSz="584200">
              <a:defRPr sz="2200">
                <a:solidFill>
                  <a:srgbClr val="00224A"/>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5" name="圆角矩形 4"/>
          <p:cNvSpPr/>
          <p:nvPr>
            <p:custDataLst>
              <p:tags r:id="rId1"/>
            </p:custDataLst>
          </p:nvPr>
        </p:nvSpPr>
        <p:spPr>
          <a:xfrm>
            <a:off x="2586355" y="2005330"/>
            <a:ext cx="7573645" cy="1015365"/>
          </a:xfrm>
          <a:prstGeom prst="roundRect">
            <a:avLst>
              <a:gd name="adj" fmla="val 7200"/>
            </a:avLst>
          </a:prstGeom>
          <a:solidFill>
            <a:srgbClr val="1D3458"/>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defTabSz="584200"/>
            <a:r>
              <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rPr>
              <a:t>Some Widely-used Blockchain Platforms</a:t>
            </a:r>
          </a:p>
        </p:txBody>
      </p:sp>
      <p:pic>
        <p:nvPicPr>
          <p:cNvPr id="7" name="图片 6"/>
          <p:cNvPicPr>
            <a:picLocks noChangeAspect="1"/>
          </p:cNvPicPr>
          <p:nvPr>
            <p:custDataLst>
              <p:tags r:id="rId2"/>
            </p:custDataLst>
          </p:nvPr>
        </p:nvPicPr>
        <p:blipFill>
          <a:blip r:embed="rId5"/>
          <a:srcRect t="15144" r="179"/>
          <a:stretch>
            <a:fillRect/>
          </a:stretch>
        </p:blipFill>
        <p:spPr>
          <a:xfrm>
            <a:off x="1089025" y="3707130"/>
            <a:ext cx="10828655" cy="3575050"/>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sk-storage system design"/>
          <p:cNvSpPr txBox="1">
            <a:spLocks noGrp="1"/>
          </p:cNvSpPr>
          <p:nvPr>
            <p:ph type="title"/>
          </p:nvPr>
        </p:nvSpPr>
        <p:spPr>
          <a:xfrm>
            <a:off x="699135" y="484716"/>
            <a:ext cx="11607800" cy="1016001"/>
          </a:xfrm>
          <a:prstGeom prst="rect">
            <a:avLst/>
          </a:prstGeom>
          <a:effectLst>
            <a:outerShdw blurRad="38100" dist="38100" dir="2132450" rotWithShape="0">
              <a:srgbClr val="000000">
                <a:alpha val="50000"/>
              </a:srgbClr>
            </a:outerShdw>
          </a:effectLst>
        </p:spPr>
        <p:txBody>
          <a:bodyPr>
            <a:normAutofit fontScale="90000"/>
          </a:bodyPr>
          <a:lstStyle>
            <a:lvl1pPr defTabSz="1716405">
              <a:defRPr sz="5940" spc="-118">
                <a:solidFill>
                  <a:srgbClr val="E8575C"/>
                </a:solidFill>
              </a:defRPr>
            </a:lvl1pPr>
          </a:lstStyle>
          <a:p>
            <a:r>
              <a:rPr lang="zh-CN" altLang="en-US" b="0" dirty="0">
                <a:latin typeface="Times New Roman Regular" panose="02020503050405090304" charset="0"/>
                <a:cs typeface="Times New Roman Regular" panose="02020503050405090304" charset="0"/>
                <a:sym typeface="+mn-ea"/>
              </a:rPr>
              <a:t>Incentive Mechanism</a:t>
            </a:r>
            <a:br>
              <a:rPr lang="zh-CN" altLang="en-US" dirty="0">
                <a:solidFill>
                  <a:schemeClr val="bg2">
                    <a:lumMod val="10000"/>
                  </a:schemeClr>
                </a:solidFill>
              </a:rPr>
            </a:br>
            <a:endParaRPr lang="en-US" dirty="0"/>
          </a:p>
        </p:txBody>
      </p:sp>
      <p:sp>
        <p:nvSpPr>
          <p:cNvPr id="173" name="矩形"/>
          <p:cNvSpPr/>
          <p:nvPr/>
        </p:nvSpPr>
        <p:spPr>
          <a:xfrm>
            <a:off x="-25400" y="440266"/>
            <a:ext cx="194916" cy="1016001"/>
          </a:xfrm>
          <a:prstGeom prst="rect">
            <a:avLst/>
          </a:prstGeom>
          <a:solidFill>
            <a:srgbClr val="E8575C"/>
          </a:solidFill>
          <a:ln w="12700">
            <a:miter lim="400000"/>
          </a:ln>
        </p:spPr>
        <p:txBody>
          <a:bodyPr lIns="50800" tIns="50800" rIns="50800" bIns="50800" anchor="ctr"/>
          <a:lstStyle/>
          <a:p>
            <a:pPr defTabSz="584200">
              <a:defRPr sz="2200">
                <a:solidFill>
                  <a:srgbClr val="00224A"/>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5" name="圆角矩形 4"/>
          <p:cNvSpPr/>
          <p:nvPr>
            <p:custDataLst>
              <p:tags r:id="rId1"/>
            </p:custDataLst>
          </p:nvPr>
        </p:nvSpPr>
        <p:spPr>
          <a:xfrm>
            <a:off x="1146810" y="1321435"/>
            <a:ext cx="11130280" cy="899795"/>
          </a:xfrm>
          <a:prstGeom prst="roundRect">
            <a:avLst>
              <a:gd name="adj" fmla="val 7200"/>
            </a:avLst>
          </a:prstGeom>
          <a:solidFill>
            <a:srgbClr val="1D3458"/>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defTabSz="584200"/>
            <a:r>
              <a:rPr lang="zh-CN" altLang="en-US"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rPr>
              <a:t>“</a:t>
            </a:r>
            <a:r>
              <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rPr>
              <a:t> Expending </a:t>
            </a:r>
            <a:r>
              <a:rPr lang="en-US" altLang="zh-CN" sz="3200" u="sng"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rPr>
              <a:t>resources</a:t>
            </a:r>
            <a:r>
              <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rPr>
              <a:t> to mine gold and inject it into circulation</a:t>
            </a:r>
            <a:r>
              <a:rPr lang="zh-CN" altLang="en-US"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rPr>
              <a:t>”</a:t>
            </a:r>
          </a:p>
        </p:txBody>
      </p:sp>
      <p:pic>
        <p:nvPicPr>
          <p:cNvPr id="2" name="图片 1"/>
          <p:cNvPicPr>
            <a:picLocks noChangeAspect="1"/>
          </p:cNvPicPr>
          <p:nvPr>
            <p:custDataLst>
              <p:tags r:id="rId2"/>
            </p:custDataLst>
          </p:nvPr>
        </p:nvPicPr>
        <p:blipFill>
          <a:blip r:embed="rId6"/>
          <a:srcRect l="5969" t="11506" r="4249" b="9616"/>
          <a:stretch>
            <a:fillRect/>
          </a:stretch>
        </p:blipFill>
        <p:spPr>
          <a:xfrm>
            <a:off x="7021830" y="3819525"/>
            <a:ext cx="5784850" cy="3211195"/>
          </a:xfrm>
          <a:prstGeom prst="rect">
            <a:avLst/>
          </a:prstGeom>
        </p:spPr>
      </p:pic>
      <p:sp>
        <p:nvSpPr>
          <p:cNvPr id="3" name="圆角矩形 2"/>
          <p:cNvSpPr/>
          <p:nvPr>
            <p:custDataLst>
              <p:tags r:id="rId3"/>
            </p:custDataLst>
          </p:nvPr>
        </p:nvSpPr>
        <p:spPr>
          <a:xfrm>
            <a:off x="497840" y="2515235"/>
            <a:ext cx="6250940" cy="6687185"/>
          </a:xfrm>
          <a:prstGeom prst="roundRect">
            <a:avLst>
              <a:gd name="adj" fmla="val 7200"/>
            </a:avLst>
          </a:prstGeom>
          <a:solidFill>
            <a:schemeClr val="bg1"/>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Objective</a:t>
            </a:r>
          </a:p>
          <a:p>
            <a:pPr marL="342900" indent="-342900" defTabSz="584200">
              <a:buFont typeface="Wingdings" panose="05000000000000000000" pitchFamily="2" charset="0"/>
              <a:buChar char="l"/>
            </a:pPr>
            <a:endPar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	To ensure all participants are motivated to maintain and secure the network.</a:t>
            </a:r>
          </a:p>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	Incentives are crucial for the healthy operation and security of the blockchain.</a:t>
            </a:r>
          </a:p>
        </p:txBody>
      </p:sp>
      <p:sp>
        <p:nvSpPr>
          <p:cNvPr id="4" name="文本框 3"/>
          <p:cNvSpPr txBox="1"/>
          <p:nvPr/>
        </p:nvSpPr>
        <p:spPr>
          <a:xfrm>
            <a:off x="673100" y="2515553"/>
            <a:ext cx="6075680" cy="84118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457200" marR="0" indent="-457200" algn="l" defTabSz="1734185" rtl="0" fontAlgn="auto" latinLnBrk="0" hangingPunct="0">
              <a:lnSpc>
                <a:spcPct val="100000"/>
              </a:lnSpc>
              <a:spcBef>
                <a:spcPts val="0"/>
              </a:spcBef>
              <a:spcAft>
                <a:spcPts val="0"/>
              </a:spcAft>
              <a:buClrTx/>
              <a:buSzTx/>
              <a:buFont typeface="Wingdings" panose="05000000000000000000" pitchFamily="2" charset="0"/>
              <a:buChar char=""/>
            </a:pPr>
            <a:r>
              <a:rPr kumimoji="0" lang="zh-CN" altLang="en-US" sz="32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Objective</a:t>
            </a:r>
            <a:endParaRPr kumimoji="0" lang="zh-CN" altLang="en-US"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To ensure all participants are </a:t>
            </a:r>
            <a:r>
              <a:rPr kumimoji="0" lang="zh-CN" altLang="en-US" sz="2400" b="0" i="0" u="none" strike="noStrike" cap="none" spc="0" normalizeH="0" baseline="0" dirty="0">
                <a:ln>
                  <a:noFill/>
                </a:ln>
                <a:solidFill>
                  <a:schemeClr val="bg2">
                    <a:lumMod val="10000"/>
                  </a:schemeClr>
                </a:solidFill>
                <a:effectLst/>
                <a:highlight>
                  <a:srgbClr val="FFFF00"/>
                </a:highlight>
                <a:uFillTx/>
                <a:latin typeface="+mn-lt"/>
                <a:ea typeface="+mn-ea"/>
                <a:cs typeface="+mn-cs"/>
                <a:sym typeface="Helvetica Neue" panose="02000503000000020004"/>
              </a:rPr>
              <a:t>motivated</a:t>
            </a:r>
            <a:r>
              <a:rPr kumimoji="0" lang="zh-CN" altLang="en-US" sz="24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 to maintain and secure the network.</a:t>
            </a:r>
          </a:p>
          <a:p>
            <a:pPr marL="457200" marR="0" indent="-457200" algn="l" defTabSz="1734185" rtl="0" fontAlgn="auto" latinLnBrk="0" hangingPunct="0">
              <a:lnSpc>
                <a:spcPct val="100000"/>
              </a:lnSpc>
              <a:spcBef>
                <a:spcPts val="0"/>
              </a:spcBef>
              <a:spcAft>
                <a:spcPts val="0"/>
              </a:spcAft>
              <a:buClrTx/>
              <a:buSzTx/>
              <a:buFont typeface="Wingdings" panose="05000000000000000000" pitchFamily="2" charset="0"/>
              <a:buChar char=""/>
            </a:pPr>
            <a:r>
              <a:rPr kumimoji="0" lang="zh-CN" altLang="en-US" sz="32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Importance</a:t>
            </a:r>
          </a:p>
          <a:p>
            <a:pPr marL="0" marR="0" indent="0" algn="l" defTabSz="1734185"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Essential for the prevention of fraudulent activities and ensuring fidelity</a:t>
            </a:r>
            <a:r>
              <a:rPr kumimoji="0" lang="en-US" altLang="zh-CN" sz="24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 and </a:t>
            </a:r>
            <a:r>
              <a:rPr kumimoji="0" lang="en-US" altLang="zh-CN" sz="2400" b="0" i="0" u="none" strike="noStrike" cap="none" spc="0" normalizeH="0" baseline="0" dirty="0">
                <a:ln>
                  <a:noFill/>
                </a:ln>
                <a:solidFill>
                  <a:schemeClr val="bg2">
                    <a:lumMod val="10000"/>
                  </a:schemeClr>
                </a:solidFill>
                <a:effectLst/>
                <a:highlight>
                  <a:srgbClr val="FFFF00"/>
                </a:highlight>
                <a:uFillTx/>
                <a:latin typeface="+mn-lt"/>
                <a:ea typeface="+mn-ea"/>
                <a:cs typeface="+mn-cs"/>
                <a:sym typeface="Helvetica Neue" panose="02000503000000020004"/>
              </a:rPr>
              <a:t>security</a:t>
            </a:r>
            <a:r>
              <a:rPr kumimoji="0" lang="zh-CN" altLang="en-US" sz="24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a:t>
            </a:r>
          </a:p>
          <a:p>
            <a:pPr marL="457200" marR="0" indent="-457200" algn="l" defTabSz="1734185" rtl="0" fontAlgn="auto" latinLnBrk="0" hangingPunct="0">
              <a:lnSpc>
                <a:spcPct val="100000"/>
              </a:lnSpc>
              <a:spcBef>
                <a:spcPts val="0"/>
              </a:spcBef>
              <a:spcAft>
                <a:spcPts val="0"/>
              </a:spcAft>
              <a:buClrTx/>
              <a:buSzTx/>
              <a:buFont typeface="Wingdings" panose="05000000000000000000" pitchFamily="2" charset="0"/>
              <a:buChar char=""/>
            </a:pPr>
            <a:r>
              <a:rPr kumimoji="0" lang="en-US" altLang="zh-CN" sz="32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A</a:t>
            </a:r>
            <a:r>
              <a:rPr kumimoji="0" lang="zh-CN" altLang="en-US" sz="32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greement</a:t>
            </a:r>
          </a:p>
          <a:p>
            <a:pPr marR="0" algn="l" defTabSz="1734185" rtl="0" fontAlgn="auto" latinLnBrk="0" hangingPunct="0">
              <a:lnSpc>
                <a:spcPct val="100000"/>
              </a:lnSpc>
              <a:spcBef>
                <a:spcPts val="0"/>
              </a:spcBef>
              <a:spcAft>
                <a:spcPts val="0"/>
              </a:spcAft>
              <a:buClrTx/>
              <a:buSzTx/>
              <a:buFont typeface="Wingdings" panose="05000000000000000000" pitchFamily="2" charset="0"/>
            </a:pPr>
            <a:r>
              <a:rPr kumimoji="0" lang="zh-CN" altLang="en-US" sz="2400" i="0" u="none" strike="noStrike" cap="none" spc="0" normalizeH="0" baseline="0" dirty="0">
                <a:ln>
                  <a:noFill/>
                </a:ln>
                <a:solidFill>
                  <a:schemeClr val="bg2">
                    <a:lumMod val="10000"/>
                  </a:schemeClr>
                </a:solidFill>
                <a:effectLst/>
                <a:uFillTx/>
                <a:ea typeface="+mn-ea"/>
                <a:sym typeface="Helvetica Neue" panose="02000503000000020004"/>
              </a:rPr>
              <a:t>Participants are rewarded for </a:t>
            </a:r>
            <a:r>
              <a:rPr kumimoji="0" lang="zh-CN" altLang="en-US" sz="2400" i="0" u="none" strike="noStrike" cap="none" spc="0" normalizeH="0" baseline="0" dirty="0">
                <a:ln>
                  <a:noFill/>
                </a:ln>
                <a:solidFill>
                  <a:schemeClr val="bg2">
                    <a:lumMod val="10000"/>
                  </a:schemeClr>
                </a:solidFill>
                <a:effectLst/>
                <a:highlight>
                  <a:srgbClr val="FFFF00"/>
                </a:highlight>
                <a:uFillTx/>
                <a:ea typeface="+mn-ea"/>
                <a:sym typeface="Helvetica Neue" panose="02000503000000020004"/>
              </a:rPr>
              <a:t>contributing</a:t>
            </a:r>
            <a:r>
              <a:rPr kumimoji="0" lang="zh-CN" altLang="en-US" sz="2400" i="0" u="none" strike="noStrike" cap="none" spc="0" normalizeH="0" baseline="0" dirty="0">
                <a:ln>
                  <a:noFill/>
                </a:ln>
                <a:solidFill>
                  <a:schemeClr val="bg2">
                    <a:lumMod val="10000"/>
                  </a:schemeClr>
                </a:solidFill>
                <a:effectLst/>
                <a:uFillTx/>
                <a:ea typeface="+mn-ea"/>
                <a:sym typeface="Helvetica Neue" panose="02000503000000020004"/>
              </a:rPr>
              <a:t> computational power.</a:t>
            </a:r>
          </a:p>
          <a:p>
            <a:pPr marL="457200" marR="0" indent="-457200" algn="l" defTabSz="1734185" rtl="0" fontAlgn="auto" latinLnBrk="0" hangingPunct="0">
              <a:lnSpc>
                <a:spcPct val="100000"/>
              </a:lnSpc>
              <a:spcBef>
                <a:spcPts val="0"/>
              </a:spcBef>
              <a:spcAft>
                <a:spcPts val="0"/>
              </a:spcAft>
              <a:buClrTx/>
              <a:buSzTx/>
              <a:buFont typeface="Wingdings" panose="05000000000000000000" pitchFamily="2" charset="0"/>
              <a:buChar char=""/>
            </a:pPr>
            <a:r>
              <a:rPr kumimoji="0" lang="en-US" altLang="zh-CN" sz="32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Types</a:t>
            </a:r>
          </a:p>
          <a:p>
            <a:pPr marL="342900" marR="0" indent="-342900" algn="l" defTabSz="1734185"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i="0" u="none" strike="noStrike" cap="none" spc="0" normalizeH="0" baseline="0" dirty="0">
                <a:ln>
                  <a:noFill/>
                </a:ln>
                <a:solidFill>
                  <a:schemeClr val="bg2">
                    <a:lumMod val="10000"/>
                  </a:schemeClr>
                </a:solidFill>
                <a:effectLst/>
                <a:highlight>
                  <a:srgbClr val="FFFF00"/>
                </a:highlight>
                <a:uFillTx/>
                <a:ea typeface="+mn-ea"/>
                <a:sym typeface="Helvetica Neue" panose="02000503000000020004"/>
              </a:rPr>
              <a:t>Mining Rewards</a:t>
            </a:r>
            <a:r>
              <a:rPr kumimoji="0" lang="zh-CN" altLang="en-US" sz="2400" i="0" u="none" strike="noStrike" cap="none" spc="0" normalizeH="0" baseline="0" dirty="0">
                <a:ln>
                  <a:noFill/>
                </a:ln>
                <a:solidFill>
                  <a:schemeClr val="bg2">
                    <a:lumMod val="10000"/>
                  </a:schemeClr>
                </a:solidFill>
                <a:effectLst/>
                <a:uFillTx/>
                <a:ea typeface="+mn-ea"/>
                <a:sym typeface="Helvetica Neue" panose="02000503000000020004"/>
              </a:rPr>
              <a:t>: Reward miners for validating transactions and securing the blockchain.</a:t>
            </a:r>
          </a:p>
          <a:p>
            <a:pPr marL="342900" marR="0" indent="-342900" algn="l" defTabSz="1734185"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i="0" u="none" strike="noStrike" cap="none" spc="0" normalizeH="0" baseline="0" dirty="0">
                <a:ln>
                  <a:noFill/>
                </a:ln>
                <a:solidFill>
                  <a:schemeClr val="bg2">
                    <a:lumMod val="10000"/>
                  </a:schemeClr>
                </a:solidFill>
                <a:effectLst/>
                <a:highlight>
                  <a:srgbClr val="FFFF00"/>
                </a:highlight>
                <a:uFillTx/>
                <a:ea typeface="+mn-ea"/>
                <a:sym typeface="Helvetica Neue" panose="02000503000000020004"/>
              </a:rPr>
              <a:t>Transaction Fees</a:t>
            </a:r>
            <a:r>
              <a:rPr kumimoji="0" lang="en-US" altLang="zh-CN" sz="2400" i="0" u="none" strike="noStrike" cap="none" spc="0" normalizeH="0" baseline="0" dirty="0">
                <a:ln>
                  <a:noFill/>
                </a:ln>
                <a:solidFill>
                  <a:schemeClr val="bg2">
                    <a:lumMod val="10000"/>
                  </a:schemeClr>
                </a:solidFill>
                <a:effectLst/>
                <a:uFillTx/>
                <a:ea typeface="+mn-ea"/>
                <a:sym typeface="Helvetica Neue" panose="02000503000000020004"/>
              </a:rPr>
              <a:t>: </a:t>
            </a:r>
            <a:r>
              <a:rPr kumimoji="0" lang="zh-CN" altLang="en-US" sz="2400" i="0" u="none" strike="noStrike" cap="none" spc="0" normalizeH="0" baseline="0" dirty="0">
                <a:ln>
                  <a:noFill/>
                </a:ln>
                <a:solidFill>
                  <a:schemeClr val="bg2">
                    <a:lumMod val="10000"/>
                  </a:schemeClr>
                </a:solidFill>
                <a:effectLst/>
                <a:uFillTx/>
                <a:ea typeface="+mn-ea"/>
                <a:sym typeface="Helvetica Neue" panose="02000503000000020004"/>
              </a:rPr>
              <a:t>Fees paid by users to have their transactions included in the blockchain.</a:t>
            </a:r>
          </a:p>
          <a:p>
            <a:pPr marR="0" algn="l" defTabSz="1734185" rtl="0" fontAlgn="auto" latinLnBrk="0" hangingPunct="0">
              <a:lnSpc>
                <a:spcPct val="100000"/>
              </a:lnSpc>
              <a:spcBef>
                <a:spcPts val="0"/>
              </a:spcBef>
              <a:spcAft>
                <a:spcPts val="0"/>
              </a:spcAft>
              <a:buClrTx/>
              <a:buSzTx/>
              <a:buFont typeface="Wingdings" panose="05000000000000000000" pitchFamily="2" charset="0"/>
            </a:pPr>
            <a:endParaRPr kumimoji="0" lang="zh-CN" altLang="en-US" sz="2400" i="0" u="none" strike="noStrike" cap="none" spc="0" normalizeH="0" baseline="0" dirty="0">
              <a:ln>
                <a:noFill/>
              </a:ln>
              <a:solidFill>
                <a:schemeClr val="bg2">
                  <a:lumMod val="10000"/>
                </a:schemeClr>
              </a:solidFill>
              <a:effectLst/>
              <a:uFillTx/>
              <a:ea typeface="+mn-ea"/>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sk-storage system design"/>
          <p:cNvSpPr txBox="1">
            <a:spLocks noGrp="1"/>
          </p:cNvSpPr>
          <p:nvPr>
            <p:ph type="title"/>
          </p:nvPr>
        </p:nvSpPr>
        <p:spPr>
          <a:xfrm>
            <a:off x="699135" y="484716"/>
            <a:ext cx="11607800" cy="1016001"/>
          </a:xfrm>
          <a:prstGeom prst="rect">
            <a:avLst/>
          </a:prstGeom>
          <a:effectLst>
            <a:outerShdw blurRad="38100" dist="38100" dir="2132450" rotWithShape="0">
              <a:srgbClr val="000000">
                <a:alpha val="50000"/>
              </a:srgbClr>
            </a:outerShdw>
          </a:effectLst>
        </p:spPr>
        <p:txBody>
          <a:bodyPr>
            <a:normAutofit fontScale="90000"/>
          </a:bodyPr>
          <a:lstStyle>
            <a:lvl1pPr defTabSz="1716405">
              <a:defRPr sz="5940" spc="-118">
                <a:solidFill>
                  <a:srgbClr val="E8575C"/>
                </a:solidFill>
              </a:defRPr>
            </a:lvl1pPr>
          </a:lstStyle>
          <a:p>
            <a:r>
              <a:rPr lang="zh-CN" altLang="en-US" b="0" dirty="0">
                <a:latin typeface="Times New Roman Regular" panose="02020503050405090304" charset="0"/>
                <a:cs typeface="Times New Roman Regular" panose="02020503050405090304" charset="0"/>
                <a:sym typeface="+mn-ea"/>
              </a:rPr>
              <a:t>Game Theory For Mining </a:t>
            </a:r>
            <a:br>
              <a:rPr lang="zh-CN" altLang="en-US" b="0" dirty="0">
                <a:latin typeface="Times New Roman Regular" panose="02020503050405090304" charset="0"/>
                <a:cs typeface="Times New Roman Regular" panose="02020503050405090304" charset="0"/>
              </a:rPr>
            </a:br>
            <a:endParaRPr lang="en-US" dirty="0"/>
          </a:p>
        </p:txBody>
      </p:sp>
      <p:sp>
        <p:nvSpPr>
          <p:cNvPr id="173" name="矩形"/>
          <p:cNvSpPr/>
          <p:nvPr/>
        </p:nvSpPr>
        <p:spPr>
          <a:xfrm>
            <a:off x="-25400" y="440266"/>
            <a:ext cx="194916" cy="1016001"/>
          </a:xfrm>
          <a:prstGeom prst="rect">
            <a:avLst/>
          </a:prstGeom>
          <a:solidFill>
            <a:srgbClr val="E8575C"/>
          </a:solidFill>
          <a:ln w="12700">
            <a:miter lim="400000"/>
          </a:ln>
        </p:spPr>
        <p:txBody>
          <a:bodyPr lIns="50800" tIns="50800" rIns="50800" bIns="50800" anchor="ctr"/>
          <a:lstStyle/>
          <a:p>
            <a:pPr defTabSz="584200">
              <a:defRPr sz="2200">
                <a:solidFill>
                  <a:srgbClr val="00224A"/>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5" name="圆角矩形 4"/>
          <p:cNvSpPr/>
          <p:nvPr>
            <p:custDataLst>
              <p:tags r:id="rId1"/>
            </p:custDataLst>
          </p:nvPr>
        </p:nvSpPr>
        <p:spPr>
          <a:xfrm>
            <a:off x="1237615" y="1200785"/>
            <a:ext cx="10287000" cy="899795"/>
          </a:xfrm>
          <a:prstGeom prst="roundRect">
            <a:avLst>
              <a:gd name="adj" fmla="val 7200"/>
            </a:avLst>
          </a:prstGeom>
          <a:solidFill>
            <a:srgbClr val="1D3458"/>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defTabSz="584200"/>
            <a:r>
              <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rPr>
              <a:t>Three challenges and </a:t>
            </a:r>
            <a:r>
              <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panose="02000503000000020004"/>
              </a:rPr>
              <a:t>Game Theory Approach for minig</a:t>
            </a:r>
            <a:endPar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endParaRPr>
          </a:p>
        </p:txBody>
      </p:sp>
      <p:sp>
        <p:nvSpPr>
          <p:cNvPr id="3" name="圆角矩形 2"/>
          <p:cNvSpPr/>
          <p:nvPr>
            <p:custDataLst>
              <p:tags r:id="rId2"/>
            </p:custDataLst>
          </p:nvPr>
        </p:nvSpPr>
        <p:spPr>
          <a:xfrm>
            <a:off x="979805" y="2247265"/>
            <a:ext cx="10866120" cy="7153910"/>
          </a:xfrm>
          <a:prstGeom prst="roundRect">
            <a:avLst>
              <a:gd name="adj" fmla="val 7200"/>
            </a:avLst>
          </a:prstGeom>
          <a:solidFill>
            <a:schemeClr val="bg1"/>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Objective</a:t>
            </a:r>
          </a:p>
          <a:p>
            <a:pPr marL="342900" indent="-342900" defTabSz="584200">
              <a:buFont typeface="Wingdings" panose="05000000000000000000" pitchFamily="2" charset="0"/>
              <a:buChar char="l"/>
            </a:pPr>
            <a:endPar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	To ensure all participants are motivated to maintain and secure the network.</a:t>
            </a:r>
          </a:p>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	Incentives are crucial for the healthy operation and security of the blockchain.</a:t>
            </a:r>
          </a:p>
        </p:txBody>
      </p:sp>
      <p:sp>
        <p:nvSpPr>
          <p:cNvPr id="4" name="文本框 3"/>
          <p:cNvSpPr txBox="1"/>
          <p:nvPr/>
        </p:nvSpPr>
        <p:spPr>
          <a:xfrm>
            <a:off x="1369060" y="2323465"/>
            <a:ext cx="10476865" cy="7519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R="0" algn="l" defTabSz="1734185" rtl="0" fontAlgn="auto" latinLnBrk="0" hangingPunct="0">
              <a:lnSpc>
                <a:spcPct val="100000"/>
              </a:lnSpc>
              <a:spcBef>
                <a:spcPts val="0"/>
              </a:spcBef>
              <a:spcAft>
                <a:spcPts val="0"/>
              </a:spcAft>
              <a:buClrTx/>
              <a:buSzTx/>
              <a:buFont typeface="Wingdings" panose="05000000000000000000" pitchFamily="2" charset="0"/>
            </a:pPr>
            <a:r>
              <a:rPr kumimoji="0" lang="zh-CN" altLang="en-US" sz="28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1. Computational Power Allocation</a:t>
            </a:r>
            <a:endParaRPr kumimoji="0" lang="zh-CN" altLang="en-US"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R="0" algn="l" defTabSz="1734185" rtl="0" fontAlgn="auto" latinLnBrk="0" hangingPunct="0">
              <a:lnSpc>
                <a:spcPct val="100000"/>
              </a:lnSpc>
              <a:spcBef>
                <a:spcPts val="0"/>
              </a:spcBef>
              <a:spcAft>
                <a:spcPts val="0"/>
              </a:spcAft>
              <a:buClrTx/>
              <a:buSzTx/>
              <a:buFont typeface="Wingdings" panose="05000000000000000000" pitchFamily="2" charset="0"/>
            </a:pPr>
            <a:endParaRPr kumimoji="0" lang="zh-CN" altLang="en-US"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R="0" algn="l" defTabSz="1734185" rtl="0" fontAlgn="auto" latinLnBrk="0" hangingPunct="0">
              <a:lnSpc>
                <a:spcPct val="100000"/>
              </a:lnSpc>
              <a:spcBef>
                <a:spcPts val="0"/>
              </a:spcBef>
              <a:spcAft>
                <a:spcPts val="0"/>
              </a:spcAft>
              <a:buClrTx/>
              <a:buSzTx/>
            </a:pPr>
            <a:r>
              <a:rPr kumimoji="0" lang="en-US" altLang="zh-CN"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 </a:t>
            </a:r>
            <a:r>
              <a:rPr kumimoji="0" lang="zh-CN" altLang="en-US"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Challenge: </a:t>
            </a:r>
            <a:r>
              <a:rPr kumimoji="0" lang="zh-CN" altLang="en-US" sz="2000" i="0" u="none" strike="noStrike" cap="none" spc="0" normalizeH="0" baseline="0" dirty="0">
                <a:ln>
                  <a:noFill/>
                </a:ln>
                <a:solidFill>
                  <a:schemeClr val="bg2">
                    <a:lumMod val="10000"/>
                  </a:schemeClr>
                </a:solidFill>
                <a:effectLst/>
                <a:uFillTx/>
                <a:ea typeface="+mn-ea"/>
                <a:sym typeface="Helvetica Neue" panose="02000503000000020004"/>
              </a:rPr>
              <a:t>inding the right amount of resources to deploy for maximum efficiency and profit.</a:t>
            </a:r>
          </a:p>
          <a:p>
            <a:pPr marR="0" algn="l" defTabSz="1734185" rtl="0" fontAlgn="auto" latinLnBrk="0" hangingPunct="0">
              <a:lnSpc>
                <a:spcPct val="100000"/>
              </a:lnSpc>
              <a:spcBef>
                <a:spcPts val="0"/>
              </a:spcBef>
              <a:spcAft>
                <a:spcPts val="0"/>
              </a:spcAft>
              <a:buClrTx/>
              <a:buSzTx/>
            </a:pPr>
            <a:r>
              <a:rPr kumimoji="0" lang="en-US" altLang="zh-CN"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 </a:t>
            </a:r>
            <a:r>
              <a:rPr kumimoji="0" lang="zh-CN" altLang="en-US"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Game Theory Approach: </a:t>
            </a:r>
            <a:r>
              <a:rPr kumimoji="0" lang="zh-CN" altLang="en-US" sz="2000" i="0" u="none" strike="noStrike" cap="none" spc="0" normalizeH="0" baseline="0" dirty="0">
                <a:ln>
                  <a:noFill/>
                </a:ln>
                <a:solidFill>
                  <a:schemeClr val="bg2">
                    <a:lumMod val="10000"/>
                  </a:schemeClr>
                </a:solidFill>
                <a:effectLst/>
                <a:uFillTx/>
                <a:ea typeface="+mn-ea"/>
                <a:sym typeface="Helvetica Neue" panose="02000503000000020004"/>
              </a:rPr>
              <a:t>Miners optimize the cost-benefit ratio of resource use to maximize returns.</a:t>
            </a:r>
          </a:p>
          <a:p>
            <a:pPr marL="457200" marR="0" indent="-457200" algn="l" defTabSz="1734185" rtl="0" fontAlgn="auto" latinLnBrk="0" hangingPunct="0">
              <a:lnSpc>
                <a:spcPct val="100000"/>
              </a:lnSpc>
              <a:spcBef>
                <a:spcPts val="0"/>
              </a:spcBef>
              <a:spcAft>
                <a:spcPts val="0"/>
              </a:spcAft>
              <a:buClrTx/>
              <a:buSzTx/>
              <a:buFont typeface="Wingdings" panose="05000000000000000000" pitchFamily="2" charset="0"/>
              <a:buChar char=""/>
            </a:pPr>
            <a:endParaRPr kumimoji="0" lang="zh-CN" altLang="en-US"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R="0" algn="l" defTabSz="1734185" rtl="0" fontAlgn="auto" latinLnBrk="0" hangingPunct="0">
              <a:lnSpc>
                <a:spcPct val="100000"/>
              </a:lnSpc>
              <a:spcBef>
                <a:spcPts val="0"/>
              </a:spcBef>
              <a:spcAft>
                <a:spcPts val="0"/>
              </a:spcAft>
              <a:buClrTx/>
              <a:buSzTx/>
              <a:buFont typeface="Wingdings" panose="05000000000000000000" pitchFamily="2" charset="0"/>
            </a:pPr>
            <a:r>
              <a:rPr kumimoji="0" lang="zh-CN" altLang="en-US" sz="28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2. Reward Allocation</a:t>
            </a:r>
          </a:p>
          <a:p>
            <a:pPr marL="457200" marR="0" indent="-457200" algn="l" defTabSz="1734185" rtl="0" fontAlgn="auto" latinLnBrk="0" hangingPunct="0">
              <a:lnSpc>
                <a:spcPct val="100000"/>
              </a:lnSpc>
              <a:spcBef>
                <a:spcPts val="0"/>
              </a:spcBef>
              <a:spcAft>
                <a:spcPts val="0"/>
              </a:spcAft>
              <a:buClrTx/>
              <a:buSzTx/>
              <a:buFont typeface="Wingdings" panose="05000000000000000000" pitchFamily="2" charset="0"/>
              <a:buChar char=""/>
            </a:pPr>
            <a:endParaRPr kumimoji="0" lang="zh-CN" altLang="en-US"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R="0" algn="l" defTabSz="1734185" rtl="0" fontAlgn="auto" latinLnBrk="0" hangingPunct="0">
              <a:lnSpc>
                <a:spcPct val="100000"/>
              </a:lnSpc>
              <a:spcBef>
                <a:spcPts val="0"/>
              </a:spcBef>
              <a:spcAft>
                <a:spcPts val="0"/>
              </a:spcAft>
              <a:buClrTx/>
              <a:buSzTx/>
            </a:pPr>
            <a:r>
              <a:rPr kumimoji="0" lang="en-US" altLang="zh-CN"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 </a:t>
            </a:r>
            <a:r>
              <a:rPr kumimoji="0" lang="zh-CN" altLang="en-US"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Challenge: </a:t>
            </a:r>
            <a:r>
              <a:rPr kumimoji="0" lang="zh-CN" altLang="en-US" sz="2000" i="0" u="none" strike="noStrike" cap="none" spc="0" normalizeH="0" baseline="0" dirty="0">
                <a:ln>
                  <a:noFill/>
                </a:ln>
                <a:solidFill>
                  <a:schemeClr val="bg2">
                    <a:lumMod val="10000"/>
                  </a:schemeClr>
                </a:solidFill>
                <a:effectLst/>
                <a:uFillTx/>
                <a:ea typeface="+mn-ea"/>
                <a:sym typeface="Helvetica Neue" panose="02000503000000020004"/>
              </a:rPr>
              <a:t>Distributing rewards to motivate ongoing participation and honesty.</a:t>
            </a:r>
          </a:p>
          <a:p>
            <a:pPr marR="0" algn="l" defTabSz="1734185" rtl="0" fontAlgn="auto" latinLnBrk="0" hangingPunct="0">
              <a:lnSpc>
                <a:spcPct val="100000"/>
              </a:lnSpc>
              <a:spcBef>
                <a:spcPts val="0"/>
              </a:spcBef>
              <a:spcAft>
                <a:spcPts val="0"/>
              </a:spcAft>
              <a:buClrTx/>
              <a:buSzTx/>
            </a:pPr>
            <a:r>
              <a:rPr kumimoji="0" lang="en-US" altLang="zh-CN"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 </a:t>
            </a:r>
            <a:r>
              <a:rPr kumimoji="0" lang="zh-CN" altLang="en-US"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Game Theory Approach: </a:t>
            </a:r>
            <a:r>
              <a:rPr kumimoji="0" lang="zh-CN" altLang="en-US" sz="2000" i="0" u="none" strike="noStrike" cap="none" spc="0" normalizeH="0" baseline="0" dirty="0">
                <a:ln>
                  <a:noFill/>
                </a:ln>
                <a:solidFill>
                  <a:schemeClr val="bg2">
                    <a:lumMod val="10000"/>
                  </a:schemeClr>
                </a:solidFill>
                <a:effectLst/>
                <a:uFillTx/>
                <a:ea typeface="+mn-ea"/>
                <a:sym typeface="Helvetica Neue" panose="02000503000000020004"/>
              </a:rPr>
              <a:t>Design reward systems that encourage cooperation and align miner incentives with network health.</a:t>
            </a:r>
          </a:p>
          <a:p>
            <a:pPr marR="0" algn="l" defTabSz="1734185" rtl="0" fontAlgn="auto" latinLnBrk="0" hangingPunct="0">
              <a:lnSpc>
                <a:spcPct val="100000"/>
              </a:lnSpc>
              <a:spcBef>
                <a:spcPts val="0"/>
              </a:spcBef>
              <a:spcAft>
                <a:spcPts val="0"/>
              </a:spcAft>
              <a:buClrTx/>
              <a:buSzTx/>
            </a:pPr>
            <a:endParaRPr kumimoji="0" lang="zh-CN" altLang="en-US" sz="18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R="0" algn="l" defTabSz="1734185" rtl="0" fontAlgn="auto" latinLnBrk="0" hangingPunct="0">
              <a:lnSpc>
                <a:spcPct val="100000"/>
              </a:lnSpc>
              <a:spcBef>
                <a:spcPts val="0"/>
              </a:spcBef>
              <a:spcAft>
                <a:spcPts val="0"/>
              </a:spcAft>
              <a:buClrTx/>
              <a:buSzTx/>
            </a:pPr>
            <a:r>
              <a:rPr kumimoji="0" lang="zh-CN" altLang="en-US" sz="28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3. </a:t>
            </a:r>
            <a:r>
              <a:rPr kumimoji="0" lang="zh-CN" altLang="en-US" sz="2800" b="1" i="0" u="none" strike="noStrike" cap="none" spc="0" normalizeH="0" baseline="0" dirty="0">
                <a:ln>
                  <a:noFill/>
                </a:ln>
                <a:solidFill>
                  <a:schemeClr val="bg2">
                    <a:lumMod val="10000"/>
                  </a:schemeClr>
                </a:solidFill>
                <a:effectLst/>
                <a:highlight>
                  <a:srgbClr val="FFFF00"/>
                </a:highlight>
                <a:uFillTx/>
                <a:latin typeface="Helvetica Neue Bold" panose="02000503000000020004" charset="0"/>
                <a:ea typeface="+mn-ea"/>
                <a:cs typeface="Helvetica Neue Bold" panose="02000503000000020004" charset="0"/>
                <a:sym typeface="Helvetica Neue" panose="02000503000000020004"/>
              </a:rPr>
              <a:t>Pool Selection</a:t>
            </a:r>
            <a:endParaRPr kumimoji="0" lang="zh-CN" altLang="en-US" sz="28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L="457200" marR="0" indent="-457200" algn="l" defTabSz="1734185" rtl="0" fontAlgn="auto" latinLnBrk="0" hangingPunct="0">
              <a:lnSpc>
                <a:spcPct val="100000"/>
              </a:lnSpc>
              <a:spcBef>
                <a:spcPts val="0"/>
              </a:spcBef>
              <a:spcAft>
                <a:spcPts val="0"/>
              </a:spcAft>
              <a:buClrTx/>
              <a:buSzTx/>
              <a:buFont typeface="Wingdings" panose="05000000000000000000" pitchFamily="2" charset="0"/>
              <a:buChar char=""/>
            </a:pPr>
            <a:endParaRPr kumimoji="0" lang="zh-CN" altLang="en-US" sz="28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R="0" algn="l" defTabSz="1734185" rtl="0" fontAlgn="auto" latinLnBrk="0" hangingPunct="0">
              <a:lnSpc>
                <a:spcPct val="100000"/>
              </a:lnSpc>
              <a:spcBef>
                <a:spcPts val="0"/>
              </a:spcBef>
              <a:spcAft>
                <a:spcPts val="0"/>
              </a:spcAft>
              <a:buClrTx/>
              <a:buSzTx/>
            </a:pPr>
            <a:r>
              <a:rPr kumimoji="0" lang="en-US" altLang="zh-CN"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 </a:t>
            </a:r>
            <a:r>
              <a:rPr kumimoji="0" lang="zh-CN" altLang="en-US"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Challenge: </a:t>
            </a:r>
            <a:r>
              <a:rPr kumimoji="0" lang="zh-CN" altLang="en-US" sz="2000" i="0" u="none" strike="noStrike" cap="none" spc="0" normalizeH="0" baseline="0" dirty="0">
                <a:ln>
                  <a:noFill/>
                </a:ln>
                <a:solidFill>
                  <a:schemeClr val="bg2">
                    <a:lumMod val="10000"/>
                  </a:schemeClr>
                </a:solidFill>
                <a:effectLst/>
                <a:uFillTx/>
                <a:ea typeface="+mn-ea"/>
                <a:sym typeface="Helvetica Neue" panose="02000503000000020004"/>
              </a:rPr>
              <a:t>Selecting a mining pool that maximizes rewards, reliability, and overall returns.</a:t>
            </a:r>
          </a:p>
          <a:p>
            <a:pPr marR="0" algn="l" defTabSz="1734185" rtl="0" fontAlgn="auto" latinLnBrk="0" hangingPunct="0">
              <a:lnSpc>
                <a:spcPct val="100000"/>
              </a:lnSpc>
              <a:spcBef>
                <a:spcPts val="0"/>
              </a:spcBef>
              <a:spcAft>
                <a:spcPts val="0"/>
              </a:spcAft>
              <a:buClrTx/>
              <a:buSzTx/>
            </a:pPr>
            <a:r>
              <a:rPr kumimoji="0" lang="en-US" altLang="zh-CN"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 </a:t>
            </a:r>
            <a:r>
              <a:rPr kumimoji="0" lang="zh-CN" altLang="en-US"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Game Theory Approach: </a:t>
            </a:r>
            <a:r>
              <a:rPr kumimoji="0" lang="zh-CN" altLang="en-US" sz="2000" i="0" u="none" strike="noStrike" cap="none" spc="0" normalizeH="0" baseline="0" dirty="0">
                <a:ln>
                  <a:noFill/>
                </a:ln>
                <a:solidFill>
                  <a:schemeClr val="bg2">
                    <a:lumMod val="10000"/>
                  </a:schemeClr>
                </a:solidFill>
                <a:effectLst/>
                <a:uFillTx/>
                <a:ea typeface="+mn-ea"/>
                <a:sym typeface="Helvetica Neue" panose="02000503000000020004"/>
              </a:rPr>
              <a:t>Miners choose pools based on the best projected earnings and stability.</a:t>
            </a:r>
          </a:p>
          <a:p>
            <a:pPr marL="0" marR="0" indent="0" algn="l" defTabSz="1734185" rtl="0" fontAlgn="auto" latinLnBrk="0" hangingPunct="0">
              <a:lnSpc>
                <a:spcPct val="100000"/>
              </a:lnSpc>
              <a:spcBef>
                <a:spcPts val="0"/>
              </a:spcBef>
              <a:spcAft>
                <a:spcPts val="0"/>
              </a:spcAft>
              <a:buClrTx/>
              <a:buSzTx/>
              <a:buFontTx/>
              <a:buNone/>
            </a:pPr>
            <a:endParaRPr kumimoji="0" lang="zh-CN" altLang="en-US" sz="9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9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9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9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p:txBody>
      </p:sp>
      <p:pic>
        <p:nvPicPr>
          <p:cNvPr id="6" name="图片 5"/>
          <p:cNvPicPr>
            <a:picLocks noChangeAspect="1"/>
          </p:cNvPicPr>
          <p:nvPr>
            <p:custDataLst>
              <p:tags r:id="rId3"/>
            </p:custDataLst>
          </p:nvPr>
        </p:nvPicPr>
        <p:blipFill>
          <a:blip r:embed="rId6"/>
          <a:stretch>
            <a:fillRect/>
          </a:stretch>
        </p:blipFill>
        <p:spPr>
          <a:xfrm rot="17220000">
            <a:off x="4224655" y="6427470"/>
            <a:ext cx="1325245" cy="1325245"/>
          </a:xfrm>
          <a:prstGeom prst="rect">
            <a:avLst/>
          </a:prstGeom>
        </p:spPr>
      </p:pic>
      <p:sp>
        <p:nvSpPr>
          <p:cNvPr id="7" name="矩形 6"/>
          <p:cNvSpPr/>
          <p:nvPr/>
        </p:nvSpPr>
        <p:spPr>
          <a:xfrm>
            <a:off x="5594350" y="7007860"/>
            <a:ext cx="4300220" cy="679450"/>
          </a:xfrm>
          <a:prstGeom prst="rect">
            <a:avLst/>
          </a:prstGeom>
          <a:noFill/>
          <a:ln w="34925" cap="flat" cmpd="sng">
            <a:solidFill>
              <a:schemeClr val="accent1"/>
            </a:solidFill>
            <a:prstDash val="solid"/>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no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9" name="文本框 8"/>
          <p:cNvSpPr txBox="1"/>
          <p:nvPr/>
        </p:nvSpPr>
        <p:spPr>
          <a:xfrm>
            <a:off x="5319395" y="7087553"/>
            <a:ext cx="4335145"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1734185"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chemeClr val="bg2">
                    <a:lumMod val="10000"/>
                  </a:schemeClr>
                </a:solidFill>
                <a:effectLst/>
                <a:uFillTx/>
                <a:latin typeface="+mn-lt"/>
                <a:ea typeface="+mn-ea"/>
                <a:cs typeface="+mn-cs"/>
                <a:sym typeface="Helvetica Neue" panose="02000503000000020004"/>
              </a:rPr>
              <a:t>Solo, </a:t>
            </a:r>
            <a:r>
              <a:rPr kumimoji="0" lang="en-US" altLang="zh-CN" sz="2800" b="0" i="0" u="none" strike="noStrike" cap="none" spc="0" normalizeH="0" baseline="0">
                <a:ln>
                  <a:noFill/>
                </a:ln>
                <a:solidFill>
                  <a:schemeClr val="bg2">
                    <a:lumMod val="10000"/>
                  </a:schemeClr>
                </a:solidFill>
                <a:effectLst/>
                <a:uFillTx/>
                <a:latin typeface="+mn-lt"/>
                <a:ea typeface="宋体" charset="0"/>
                <a:cs typeface="+mn-cs"/>
                <a:sym typeface="Helvetica Neue" panose="02000503000000020004"/>
              </a:rPr>
              <a:t>PPS, </a:t>
            </a:r>
            <a:r>
              <a:rPr kumimoji="0" lang="zh-CN" altLang="en-US" sz="2800" b="0" i="0" u="none" strike="noStrike" cap="none" spc="0" normalizeH="0" baseline="0">
                <a:ln>
                  <a:noFill/>
                </a:ln>
                <a:solidFill>
                  <a:schemeClr val="bg2">
                    <a:lumMod val="10000"/>
                  </a:schemeClr>
                </a:solidFill>
                <a:effectLst/>
                <a:uFillTx/>
                <a:latin typeface="+mn-lt"/>
                <a:ea typeface="宋体" charset="0"/>
                <a:cs typeface="+mn-cs"/>
                <a:sym typeface="Helvetica Neue" panose="02000503000000020004"/>
              </a:rPr>
              <a:t>PPLNS</a:t>
            </a:r>
            <a:r>
              <a:rPr kumimoji="0" lang="en-US" altLang="zh-CN" sz="2800" b="0" i="0" u="none" strike="noStrike" cap="none" spc="0" normalizeH="0" baseline="0">
                <a:ln>
                  <a:noFill/>
                </a:ln>
                <a:solidFill>
                  <a:schemeClr val="bg2">
                    <a:lumMod val="10000"/>
                  </a:schemeClr>
                </a:solidFill>
                <a:effectLst/>
                <a:uFillTx/>
                <a:latin typeface="+mn-lt"/>
                <a:ea typeface="宋体" charset="0"/>
                <a:cs typeface="+mn-cs"/>
                <a:sym typeface="Helvetica Neue" panose="02000503000000020004"/>
              </a:rPr>
              <a: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sk-storage system design"/>
          <p:cNvSpPr txBox="1">
            <a:spLocks noGrp="1"/>
          </p:cNvSpPr>
          <p:nvPr>
            <p:ph type="title"/>
          </p:nvPr>
        </p:nvSpPr>
        <p:spPr>
          <a:xfrm>
            <a:off x="699135" y="484716"/>
            <a:ext cx="11607800" cy="1016001"/>
          </a:xfrm>
          <a:prstGeom prst="rect">
            <a:avLst/>
          </a:prstGeom>
          <a:effectLst>
            <a:outerShdw blurRad="38100" dist="38100" dir="2132450" rotWithShape="0">
              <a:srgbClr val="000000">
                <a:alpha val="50000"/>
              </a:srgbClr>
            </a:outerShdw>
          </a:effectLst>
        </p:spPr>
        <p:txBody>
          <a:bodyPr>
            <a:normAutofit/>
          </a:bodyPr>
          <a:lstStyle>
            <a:lvl1pPr defTabSz="1716405">
              <a:defRPr sz="5940" spc="-118">
                <a:solidFill>
                  <a:srgbClr val="E8575C"/>
                </a:solidFill>
              </a:defRPr>
            </a:lvl1pPr>
          </a:lstStyle>
          <a:p>
            <a:r>
              <a:rPr lang="en-US" sz="5300" b="0" dirty="0">
                <a:latin typeface="Times New Roman Regular" panose="02020503050405090304" charset="0"/>
              </a:rPr>
              <a:t>G</a:t>
            </a:r>
            <a:r>
              <a:rPr lang="en-US" altLang="zh-CN" sz="5300" b="0" dirty="0">
                <a:latin typeface="Times New Roman Regular" panose="02020503050405090304" charset="0"/>
              </a:rPr>
              <a:t>ame Theory For Security</a:t>
            </a:r>
            <a:endParaRPr lang="en-US" sz="5300" b="0" dirty="0">
              <a:latin typeface="Times New Roman Regular" panose="02020503050405090304" charset="0"/>
            </a:endParaRPr>
          </a:p>
        </p:txBody>
      </p:sp>
      <p:sp>
        <p:nvSpPr>
          <p:cNvPr id="173" name="矩形"/>
          <p:cNvSpPr/>
          <p:nvPr/>
        </p:nvSpPr>
        <p:spPr>
          <a:xfrm>
            <a:off x="-25400" y="440266"/>
            <a:ext cx="194916" cy="1016001"/>
          </a:xfrm>
          <a:prstGeom prst="rect">
            <a:avLst/>
          </a:prstGeom>
          <a:solidFill>
            <a:srgbClr val="E8575C"/>
          </a:solidFill>
          <a:ln w="12700">
            <a:miter lim="400000"/>
          </a:ln>
        </p:spPr>
        <p:txBody>
          <a:bodyPr lIns="50800" tIns="50800" rIns="50800" bIns="50800" anchor="ctr"/>
          <a:lstStyle/>
          <a:p>
            <a:pPr defTabSz="584200">
              <a:defRPr sz="2200">
                <a:solidFill>
                  <a:srgbClr val="00224A"/>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7" name="图片 6">
            <a:extLst>
              <a:ext uri="{FF2B5EF4-FFF2-40B4-BE49-F238E27FC236}">
                <a16:creationId xmlns:a16="http://schemas.microsoft.com/office/drawing/2014/main" id="{2126980B-C1F6-6BCA-A2AB-3DF98D63E62B}"/>
              </a:ext>
            </a:extLst>
          </p:cNvPr>
          <p:cNvPicPr>
            <a:picLocks noChangeAspect="1"/>
          </p:cNvPicPr>
          <p:nvPr/>
        </p:nvPicPr>
        <p:blipFill>
          <a:blip r:embed="rId4"/>
          <a:stretch>
            <a:fillRect/>
          </a:stretch>
        </p:blipFill>
        <p:spPr>
          <a:xfrm>
            <a:off x="1603952" y="2778443"/>
            <a:ext cx="9475525" cy="2829877"/>
          </a:xfrm>
          <a:prstGeom prst="rect">
            <a:avLst/>
          </a:prstGeom>
        </p:spPr>
      </p:pic>
      <p:sp>
        <p:nvSpPr>
          <p:cNvPr id="8" name="圆角矩形 4">
            <a:extLst>
              <a:ext uri="{FF2B5EF4-FFF2-40B4-BE49-F238E27FC236}">
                <a16:creationId xmlns:a16="http://schemas.microsoft.com/office/drawing/2014/main" id="{443C9282-8089-C0D4-655B-E6D4788BD0E9}"/>
              </a:ext>
            </a:extLst>
          </p:cNvPr>
          <p:cNvSpPr/>
          <p:nvPr>
            <p:custDataLst>
              <p:tags r:id="rId1"/>
            </p:custDataLst>
          </p:nvPr>
        </p:nvSpPr>
        <p:spPr>
          <a:xfrm>
            <a:off x="2554894" y="1456267"/>
            <a:ext cx="7573645" cy="1015365"/>
          </a:xfrm>
          <a:prstGeom prst="roundRect">
            <a:avLst>
              <a:gd name="adj" fmla="val 7200"/>
            </a:avLst>
          </a:prstGeom>
          <a:solidFill>
            <a:srgbClr val="1D3458"/>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defTabSz="584200"/>
            <a:r>
              <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rPr>
              <a:t>Selfish Mining in Bitcoin</a:t>
            </a:r>
          </a:p>
        </p:txBody>
      </p:sp>
      <p:pic>
        <p:nvPicPr>
          <p:cNvPr id="10" name="图片 9">
            <a:extLst>
              <a:ext uri="{FF2B5EF4-FFF2-40B4-BE49-F238E27FC236}">
                <a16:creationId xmlns:a16="http://schemas.microsoft.com/office/drawing/2014/main" id="{42932490-62C0-E57D-0CD0-6873540E3332}"/>
              </a:ext>
            </a:extLst>
          </p:cNvPr>
          <p:cNvPicPr>
            <a:picLocks noChangeAspect="1"/>
          </p:cNvPicPr>
          <p:nvPr/>
        </p:nvPicPr>
        <p:blipFill>
          <a:blip r:embed="rId5"/>
          <a:stretch>
            <a:fillRect/>
          </a:stretch>
        </p:blipFill>
        <p:spPr>
          <a:xfrm>
            <a:off x="1603953" y="6185506"/>
            <a:ext cx="9475525" cy="3083378"/>
          </a:xfrm>
          <a:prstGeom prst="rect">
            <a:avLst/>
          </a:prstGeom>
        </p:spPr>
      </p:pic>
    </p:spTree>
    <p:extLst>
      <p:ext uri="{BB962C8B-B14F-4D97-AF65-F5344CB8AC3E}">
        <p14:creationId xmlns:p14="http://schemas.microsoft.com/office/powerpoint/2010/main" val="182028201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sk-storage system design"/>
          <p:cNvSpPr txBox="1">
            <a:spLocks noGrp="1"/>
          </p:cNvSpPr>
          <p:nvPr>
            <p:ph type="title"/>
          </p:nvPr>
        </p:nvSpPr>
        <p:spPr>
          <a:xfrm>
            <a:off x="699135" y="484716"/>
            <a:ext cx="11607800" cy="1016001"/>
          </a:xfrm>
          <a:prstGeom prst="rect">
            <a:avLst/>
          </a:prstGeom>
          <a:effectLst>
            <a:outerShdw blurRad="38100" dist="38100" dir="2132450" rotWithShape="0">
              <a:srgbClr val="000000">
                <a:alpha val="50000"/>
              </a:srgbClr>
            </a:outerShdw>
          </a:effectLst>
        </p:spPr>
        <p:txBody>
          <a:bodyPr>
            <a:normAutofit/>
          </a:bodyPr>
          <a:lstStyle>
            <a:lvl1pPr defTabSz="1716405">
              <a:defRPr sz="5940" spc="-118">
                <a:solidFill>
                  <a:srgbClr val="E8575C"/>
                </a:solidFill>
              </a:defRPr>
            </a:lvl1pPr>
          </a:lstStyle>
          <a:p>
            <a:r>
              <a:rPr lang="en-US" sz="5300" b="0" dirty="0">
                <a:latin typeface="Times New Roman Regular" panose="02020503050405090304" charset="0"/>
              </a:rPr>
              <a:t>G</a:t>
            </a:r>
            <a:r>
              <a:rPr lang="en-US" altLang="zh-CN" sz="5300" b="0" dirty="0">
                <a:latin typeface="Times New Roman Regular" panose="02020503050405090304" charset="0"/>
              </a:rPr>
              <a:t>ame Theory For Security</a:t>
            </a:r>
            <a:endParaRPr lang="en-US" sz="5300" b="0" dirty="0">
              <a:latin typeface="Times New Roman Regular" panose="02020503050405090304" charset="0"/>
            </a:endParaRPr>
          </a:p>
        </p:txBody>
      </p:sp>
      <p:sp>
        <p:nvSpPr>
          <p:cNvPr id="173" name="矩形"/>
          <p:cNvSpPr/>
          <p:nvPr/>
        </p:nvSpPr>
        <p:spPr>
          <a:xfrm>
            <a:off x="-25400" y="440266"/>
            <a:ext cx="194916" cy="1016001"/>
          </a:xfrm>
          <a:prstGeom prst="rect">
            <a:avLst/>
          </a:prstGeom>
          <a:solidFill>
            <a:srgbClr val="E8575C"/>
          </a:solidFill>
          <a:ln w="12700">
            <a:miter lim="400000"/>
          </a:ln>
        </p:spPr>
        <p:txBody>
          <a:bodyPr lIns="50800" tIns="50800" rIns="50800" bIns="50800" anchor="ctr"/>
          <a:lstStyle/>
          <a:p>
            <a:pPr defTabSz="584200">
              <a:defRPr sz="2200">
                <a:solidFill>
                  <a:srgbClr val="00224A"/>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 name="圆角矩形 2">
            <a:extLst>
              <a:ext uri="{FF2B5EF4-FFF2-40B4-BE49-F238E27FC236}">
                <a16:creationId xmlns:a16="http://schemas.microsoft.com/office/drawing/2014/main" id="{F9053229-7DD0-F2D7-B2B2-5231AE9718C2}"/>
              </a:ext>
            </a:extLst>
          </p:cNvPr>
          <p:cNvSpPr/>
          <p:nvPr>
            <p:custDataLst>
              <p:tags r:id="rId1"/>
            </p:custDataLst>
          </p:nvPr>
        </p:nvSpPr>
        <p:spPr>
          <a:xfrm>
            <a:off x="524857" y="1734144"/>
            <a:ext cx="6250940" cy="7348895"/>
          </a:xfrm>
          <a:prstGeom prst="roundRect">
            <a:avLst>
              <a:gd name="adj" fmla="val 7200"/>
            </a:avLst>
          </a:prstGeom>
          <a:solidFill>
            <a:schemeClr val="bg1"/>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Objective</a:t>
            </a:r>
          </a:p>
          <a:p>
            <a:pPr marL="342900" indent="-342900" defTabSz="584200">
              <a:buFont typeface="Wingdings" panose="05000000000000000000" pitchFamily="2" charset="0"/>
              <a:buChar char="l"/>
            </a:pPr>
            <a:endPar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	To ensure all participants are motivated to maintain and secure the network.</a:t>
            </a:r>
          </a:p>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	Incentives are crucial for the healthy operation and security of the blockchain.</a:t>
            </a:r>
          </a:p>
        </p:txBody>
      </p:sp>
      <p:sp>
        <p:nvSpPr>
          <p:cNvPr id="3" name="文本框 2">
            <a:extLst>
              <a:ext uri="{FF2B5EF4-FFF2-40B4-BE49-F238E27FC236}">
                <a16:creationId xmlns:a16="http://schemas.microsoft.com/office/drawing/2014/main" id="{A375EA9C-BDA7-B0C8-454F-70DB4BAC17F5}"/>
              </a:ext>
            </a:extLst>
          </p:cNvPr>
          <p:cNvSpPr txBox="1"/>
          <p:nvPr/>
        </p:nvSpPr>
        <p:spPr>
          <a:xfrm>
            <a:off x="673100" y="1732915"/>
            <a:ext cx="6075680" cy="828944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457200" marR="0" indent="-457200" algn="l" defTabSz="1734185" rtl="0" fontAlgn="auto" latinLnBrk="0" hangingPunct="0">
              <a:lnSpc>
                <a:spcPct val="100000"/>
              </a:lnSpc>
              <a:spcBef>
                <a:spcPts val="0"/>
              </a:spcBef>
              <a:spcAft>
                <a:spcPts val="0"/>
              </a:spcAft>
              <a:buClrTx/>
              <a:buSzTx/>
              <a:buFont typeface="Wingdings" panose="05000000000000000000" pitchFamily="2" charset="0"/>
              <a:buChar char=""/>
            </a:pPr>
            <a:r>
              <a:rPr lang="en-US" altLang="zh-CN" sz="3200" b="1" dirty="0">
                <a:solidFill>
                  <a:schemeClr val="bg2">
                    <a:lumMod val="10000"/>
                  </a:schemeClr>
                </a:solidFill>
                <a:latin typeface="Helvetica Neue Bold" panose="02000503000000020004" charset="0"/>
              </a:rPr>
              <a:t>A2 Mining on A1</a:t>
            </a:r>
            <a:endParaRPr lang="zh-CN" altLang="en-US" sz="3200" b="1" dirty="0">
              <a:solidFill>
                <a:schemeClr val="bg2">
                  <a:lumMod val="10000"/>
                </a:schemeClr>
              </a:solidFill>
              <a:latin typeface="Helvetica Neue Bold" panose="02000503000000020004" charset="0"/>
            </a:endParaRPr>
          </a:p>
          <a:p>
            <a:pPr marL="0" marR="0" indent="0" algn="l" defTabSz="1734185" rtl="0" fontAlgn="auto" latinLnBrk="0" hangingPunct="0">
              <a:lnSpc>
                <a:spcPct val="100000"/>
              </a:lnSpc>
              <a:spcBef>
                <a:spcPts val="0"/>
              </a:spcBef>
              <a:spcAft>
                <a:spcPts val="0"/>
              </a:spcAft>
              <a:buClrTx/>
              <a:buSzTx/>
              <a:buFontTx/>
              <a:buNone/>
            </a:pPr>
            <a:r>
              <a:rPr lang="en-US" altLang="zh-CN" sz="2400" dirty="0">
                <a:solidFill>
                  <a:schemeClr val="bg2">
                    <a:lumMod val="10000"/>
                  </a:schemeClr>
                </a:solidFill>
              </a:rPr>
              <a:t>The selfish miners produce the next blocks A2 after their block and publish it. By LCR, all selfish miners’ blocks are accepted by honest miners, whereas honest block H1 is abandoned</a:t>
            </a:r>
            <a:r>
              <a:rPr lang="zh-CN" altLang="en-US" sz="2400" dirty="0">
                <a:solidFill>
                  <a:schemeClr val="bg2">
                    <a:lumMod val="10000"/>
                  </a:schemeClr>
                </a:solidFill>
              </a:rPr>
              <a:t>.</a:t>
            </a:r>
          </a:p>
          <a:p>
            <a:pPr marL="457200" marR="0" indent="-457200" algn="l" defTabSz="1734185" rtl="0" fontAlgn="auto" latinLnBrk="0" hangingPunct="0">
              <a:lnSpc>
                <a:spcPct val="100000"/>
              </a:lnSpc>
              <a:spcBef>
                <a:spcPts val="0"/>
              </a:spcBef>
              <a:spcAft>
                <a:spcPts val="0"/>
              </a:spcAft>
              <a:buClrTx/>
              <a:buSzTx/>
              <a:buFont typeface="Wingdings" panose="05000000000000000000" pitchFamily="2" charset="0"/>
              <a:buChar char=""/>
            </a:pPr>
            <a:r>
              <a:rPr kumimoji="0" lang="en-US" altLang="zh-CN" sz="32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H2 Mining on </a:t>
            </a:r>
            <a:r>
              <a:rPr lang="en-US" altLang="zh-CN" sz="3200" b="1" dirty="0">
                <a:solidFill>
                  <a:schemeClr val="bg2">
                    <a:lumMod val="10000"/>
                  </a:schemeClr>
                </a:solidFill>
                <a:latin typeface="Helvetica Neue Bold" panose="02000503000000020004" charset="0"/>
                <a:cs typeface="Helvetica Neue Bold" panose="02000503000000020004" charset="0"/>
              </a:rPr>
              <a:t>H1</a:t>
            </a:r>
            <a:endParaRPr kumimoji="0" lang="zh-CN" altLang="en-US" sz="32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r>
              <a:rPr lang="en-US" altLang="zh-CN" sz="2400" dirty="0">
                <a:solidFill>
                  <a:schemeClr val="bg2">
                    <a:lumMod val="10000"/>
                  </a:schemeClr>
                </a:solidFill>
              </a:rPr>
              <a:t>Some honest miners produce the next block H2 after the previous honest block H1. If the selfish miners accept these two honest blocks H1 and H2 and mine after them, its block A1 will be abandoned.</a:t>
            </a:r>
            <a:endParaRPr lang="zh-CN" altLang="en-US" sz="2400" dirty="0">
              <a:solidFill>
                <a:schemeClr val="bg2">
                  <a:lumMod val="10000"/>
                </a:schemeClr>
              </a:solidFill>
            </a:endParaRPr>
          </a:p>
          <a:p>
            <a:pPr marL="457200" marR="0" indent="-457200" algn="l" defTabSz="1734185" rtl="0" fontAlgn="auto" latinLnBrk="0" hangingPunct="0">
              <a:lnSpc>
                <a:spcPct val="100000"/>
              </a:lnSpc>
              <a:spcBef>
                <a:spcPts val="0"/>
              </a:spcBef>
              <a:spcAft>
                <a:spcPts val="0"/>
              </a:spcAft>
              <a:buClrTx/>
              <a:buSzTx/>
              <a:buFont typeface="Wingdings" panose="05000000000000000000" pitchFamily="2" charset="0"/>
              <a:buChar char=""/>
            </a:pPr>
            <a:r>
              <a:rPr lang="en-US" altLang="zh-CN" sz="3200" b="1" dirty="0">
                <a:solidFill>
                  <a:schemeClr val="bg2">
                    <a:lumMod val="10000"/>
                  </a:schemeClr>
                </a:solidFill>
                <a:latin typeface="Helvetica Neue Bold" panose="02000503000000020004" charset="0"/>
                <a:cs typeface="Helvetica Neue Bold" panose="02000503000000020004" charset="0"/>
              </a:rPr>
              <a:t>H2 Mining on A1</a:t>
            </a:r>
            <a:endParaRPr kumimoji="0" lang="zh-CN" altLang="en-US" sz="32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R="0" algn="l" defTabSz="1734185" rtl="0" fontAlgn="auto" latinLnBrk="0" hangingPunct="0">
              <a:lnSpc>
                <a:spcPct val="100000"/>
              </a:lnSpc>
              <a:spcBef>
                <a:spcPts val="0"/>
              </a:spcBef>
              <a:spcAft>
                <a:spcPts val="0"/>
              </a:spcAft>
              <a:buClrTx/>
              <a:buSzTx/>
              <a:buFont typeface="Wingdings" panose="05000000000000000000" pitchFamily="2" charset="0"/>
            </a:pPr>
            <a:r>
              <a:rPr lang="en-US" altLang="zh-CN" sz="2400" dirty="0">
                <a:solidFill>
                  <a:schemeClr val="bg2">
                    <a:lumMod val="10000"/>
                  </a:schemeClr>
                </a:solidFill>
              </a:rPr>
              <a:t>Some honest miners produce the next block H2 after the selfish miners’ block A1. Both blocks A1 and H2 will be accepted, whereas the block H1 will be abandoned by LCR.</a:t>
            </a:r>
            <a:endParaRPr lang="zh-CN" altLang="en-US" sz="2400" dirty="0">
              <a:solidFill>
                <a:schemeClr val="bg2">
                  <a:lumMod val="10000"/>
                </a:schemeClr>
              </a:solidFill>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p:txBody>
      </p:sp>
      <p:sp>
        <p:nvSpPr>
          <p:cNvPr id="6" name="圆角矩形 4">
            <a:extLst>
              <a:ext uri="{FF2B5EF4-FFF2-40B4-BE49-F238E27FC236}">
                <a16:creationId xmlns:a16="http://schemas.microsoft.com/office/drawing/2014/main" id="{2B62DEA7-20C5-ABC8-87B3-ED71C7BDBBF0}"/>
              </a:ext>
            </a:extLst>
          </p:cNvPr>
          <p:cNvSpPr/>
          <p:nvPr>
            <p:custDataLst>
              <p:tags r:id="rId2"/>
            </p:custDataLst>
          </p:nvPr>
        </p:nvSpPr>
        <p:spPr>
          <a:xfrm>
            <a:off x="7152432" y="1732915"/>
            <a:ext cx="5179268" cy="2305685"/>
          </a:xfrm>
          <a:prstGeom prst="roundRect">
            <a:avLst>
              <a:gd name="adj" fmla="val 7200"/>
            </a:avLst>
          </a:prstGeom>
          <a:gradFill flip="none" rotWithShape="1">
            <a:gsLst>
              <a:gs pos="0">
                <a:srgbClr val="1D3458">
                  <a:tint val="66000"/>
                  <a:satMod val="160000"/>
                </a:srgbClr>
              </a:gs>
              <a:gs pos="50000">
                <a:srgbClr val="1D3458">
                  <a:tint val="44500"/>
                  <a:satMod val="160000"/>
                </a:srgbClr>
              </a:gs>
              <a:gs pos="100000">
                <a:srgbClr val="1D3458">
                  <a:tint val="23500"/>
                  <a:satMod val="160000"/>
                </a:srgbClr>
              </a:gs>
            </a:gsLst>
            <a:lin ang="2700000" scaled="1"/>
            <a:tileRect/>
          </a:gra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defTabSz="584200"/>
            <a:endParaRPr lang="en-US" altLang="zh-CN" sz="2400" b="1" dirty="0">
              <a:solidFill>
                <a:schemeClr val="bg1"/>
              </a:solidFill>
              <a:latin typeface="宋体" charset="0"/>
              <a:ea typeface="宋体" charset="0"/>
              <a:cs typeface="宋体" charset="0"/>
              <a:sym typeface="Helvetica Neue Medium" panose="02000503000000020004"/>
            </a:endParaRPr>
          </a:p>
        </p:txBody>
      </p:sp>
      <p:graphicFrame>
        <p:nvGraphicFramePr>
          <p:cNvPr id="8" name="对象 7">
            <a:extLst>
              <a:ext uri="{FF2B5EF4-FFF2-40B4-BE49-F238E27FC236}">
                <a16:creationId xmlns:a16="http://schemas.microsoft.com/office/drawing/2014/main" id="{DB77A7E8-5278-6C62-9B43-72482A1D8DF3}"/>
              </a:ext>
            </a:extLst>
          </p:cNvPr>
          <p:cNvGraphicFramePr>
            <a:graphicFrameLocks noChangeAspect="1"/>
          </p:cNvGraphicFramePr>
          <p:nvPr>
            <p:extLst>
              <p:ext uri="{D42A27DB-BD31-4B8C-83A1-F6EECF244321}">
                <p14:modId xmlns:p14="http://schemas.microsoft.com/office/powerpoint/2010/main" val="1431447987"/>
              </p:ext>
            </p:extLst>
          </p:nvPr>
        </p:nvGraphicFramePr>
        <p:xfrm>
          <a:off x="7453050" y="2080465"/>
          <a:ext cx="403652" cy="756849"/>
        </p:xfrm>
        <a:graphic>
          <a:graphicData uri="http://schemas.openxmlformats.org/presentationml/2006/ole">
            <mc:AlternateContent xmlns:mc="http://schemas.openxmlformats.org/markup-compatibility/2006">
              <mc:Choice xmlns:v="urn:schemas-microsoft-com:vml" Requires="v">
                <p:oleObj name="AxMath" r:id="rId5" imgW="139680" imgH="262440" progId="Equation.AxMath">
                  <p:embed/>
                </p:oleObj>
              </mc:Choice>
              <mc:Fallback>
                <p:oleObj name="AxMath" r:id="rId5" imgW="139680" imgH="262440" progId="Equation.AxMath">
                  <p:embed/>
                  <p:pic>
                    <p:nvPicPr>
                      <p:cNvPr id="0" name=""/>
                      <p:cNvPicPr/>
                      <p:nvPr/>
                    </p:nvPicPr>
                    <p:blipFill>
                      <a:blip r:embed="rId6"/>
                      <a:stretch>
                        <a:fillRect/>
                      </a:stretch>
                    </p:blipFill>
                    <p:spPr>
                      <a:xfrm>
                        <a:off x="7453050" y="2080465"/>
                        <a:ext cx="403652" cy="756849"/>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8AA5F13D-5E71-E3E7-5A65-DF877C5DD0B7}"/>
              </a:ext>
            </a:extLst>
          </p:cNvPr>
          <p:cNvSpPr txBox="1"/>
          <p:nvPr/>
        </p:nvSpPr>
        <p:spPr>
          <a:xfrm>
            <a:off x="7982059" y="2043390"/>
            <a:ext cx="4349641" cy="83099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defTabSz="584200"/>
            <a:r>
              <a:rPr lang="en-US" altLang="zh-CN" sz="2400" dirty="0">
                <a:solidFill>
                  <a:schemeClr val="bg2">
                    <a:lumMod val="10000"/>
                  </a:schemeClr>
                </a:solidFill>
              </a:rPr>
              <a:t>fraction of computation power owned by the selfish miners</a:t>
            </a:r>
            <a:endParaRPr lang="en-US" altLang="zh-CN" sz="2400" dirty="0">
              <a:solidFill>
                <a:schemeClr val="bg2">
                  <a:lumMod val="10000"/>
                </a:schemeClr>
              </a:solidFill>
              <a:sym typeface="Helvetica Neue Medium" panose="02000503000000020004"/>
            </a:endParaRPr>
          </a:p>
        </p:txBody>
      </p:sp>
      <p:graphicFrame>
        <p:nvGraphicFramePr>
          <p:cNvPr id="11" name="对象 10">
            <a:extLst>
              <a:ext uri="{FF2B5EF4-FFF2-40B4-BE49-F238E27FC236}">
                <a16:creationId xmlns:a16="http://schemas.microsoft.com/office/drawing/2014/main" id="{0ECA3F8E-B7F4-E9A9-1BF1-63A6CE81F169}"/>
              </a:ext>
            </a:extLst>
          </p:cNvPr>
          <p:cNvGraphicFramePr>
            <a:graphicFrameLocks noChangeAspect="1"/>
          </p:cNvGraphicFramePr>
          <p:nvPr>
            <p:extLst>
              <p:ext uri="{D42A27DB-BD31-4B8C-83A1-F6EECF244321}">
                <p14:modId xmlns:p14="http://schemas.microsoft.com/office/powerpoint/2010/main" val="1274718523"/>
              </p:ext>
            </p:extLst>
          </p:nvPr>
        </p:nvGraphicFramePr>
        <p:xfrm>
          <a:off x="7464425" y="2979738"/>
          <a:ext cx="381000" cy="757237"/>
        </p:xfrm>
        <a:graphic>
          <a:graphicData uri="http://schemas.openxmlformats.org/presentationml/2006/ole">
            <mc:AlternateContent xmlns:mc="http://schemas.openxmlformats.org/markup-compatibility/2006">
              <mc:Choice xmlns:v="urn:schemas-microsoft-com:vml" Requires="v">
                <p:oleObj name="AxMath" r:id="rId7" imgW="132120" imgH="262440" progId="Equation.AxMath">
                  <p:embed/>
                </p:oleObj>
              </mc:Choice>
              <mc:Fallback>
                <p:oleObj name="AxMath" r:id="rId7" imgW="132120" imgH="262440" progId="Equation.AxMath">
                  <p:embed/>
                  <p:pic>
                    <p:nvPicPr>
                      <p:cNvPr id="8" name="对象 7">
                        <a:extLst>
                          <a:ext uri="{FF2B5EF4-FFF2-40B4-BE49-F238E27FC236}">
                            <a16:creationId xmlns:a16="http://schemas.microsoft.com/office/drawing/2014/main" id="{DB77A7E8-5278-6C62-9B43-72482A1D8DF3}"/>
                          </a:ext>
                        </a:extLst>
                      </p:cNvPr>
                      <p:cNvPicPr/>
                      <p:nvPr/>
                    </p:nvPicPr>
                    <p:blipFill>
                      <a:blip r:embed="rId8"/>
                      <a:stretch>
                        <a:fillRect/>
                      </a:stretch>
                    </p:blipFill>
                    <p:spPr>
                      <a:xfrm>
                        <a:off x="7464425" y="2979738"/>
                        <a:ext cx="381000" cy="757237"/>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80F1D930-B035-0A2D-B6A4-6E25BD25220E}"/>
              </a:ext>
            </a:extLst>
          </p:cNvPr>
          <p:cNvSpPr txBox="1"/>
          <p:nvPr/>
        </p:nvSpPr>
        <p:spPr>
          <a:xfrm>
            <a:off x="7982059" y="2909483"/>
            <a:ext cx="4324876" cy="120032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400" dirty="0">
                <a:solidFill>
                  <a:schemeClr val="bg2">
                    <a:lumMod val="10000"/>
                  </a:schemeClr>
                </a:solidFill>
              </a:rPr>
              <a:t>fraction of honest computation power working on the selfish miners’ blocks</a:t>
            </a:r>
            <a:endParaRPr lang="zh-CN" altLang="en-US" sz="2400" dirty="0">
              <a:solidFill>
                <a:schemeClr val="bg2">
                  <a:lumMod val="10000"/>
                </a:schemeClr>
              </a:solidFill>
            </a:endParaRPr>
          </a:p>
        </p:txBody>
      </p:sp>
      <p:sp>
        <p:nvSpPr>
          <p:cNvPr id="15" name="文本框 14">
            <a:extLst>
              <a:ext uri="{FF2B5EF4-FFF2-40B4-BE49-F238E27FC236}">
                <a16:creationId xmlns:a16="http://schemas.microsoft.com/office/drawing/2014/main" id="{33ABDF71-58AB-6EAE-9FE3-C48C3BBF94F6}"/>
              </a:ext>
            </a:extLst>
          </p:cNvPr>
          <p:cNvSpPr txBox="1"/>
          <p:nvPr/>
        </p:nvSpPr>
        <p:spPr>
          <a:xfrm>
            <a:off x="7327692" y="4331373"/>
            <a:ext cx="5179268" cy="1077218"/>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en-US" altLang="zh-CN" sz="3200" dirty="0"/>
              <a:t>the relative revenue for the selfish miner</a:t>
            </a:r>
            <a:endParaRPr lang="zh-CN" altLang="en-US" sz="3200" dirty="0"/>
          </a:p>
        </p:txBody>
      </p:sp>
      <p:graphicFrame>
        <p:nvGraphicFramePr>
          <p:cNvPr id="16" name="对象 15">
            <a:extLst>
              <a:ext uri="{FF2B5EF4-FFF2-40B4-BE49-F238E27FC236}">
                <a16:creationId xmlns:a16="http://schemas.microsoft.com/office/drawing/2014/main" id="{0DED7B62-7EC6-EB1B-7CCC-9CD84851D4A4}"/>
              </a:ext>
            </a:extLst>
          </p:cNvPr>
          <p:cNvGraphicFramePr>
            <a:graphicFrameLocks noChangeAspect="1"/>
          </p:cNvGraphicFramePr>
          <p:nvPr>
            <p:extLst>
              <p:ext uri="{D42A27DB-BD31-4B8C-83A1-F6EECF244321}">
                <p14:modId xmlns:p14="http://schemas.microsoft.com/office/powerpoint/2010/main" val="3983729897"/>
              </p:ext>
            </p:extLst>
          </p:nvPr>
        </p:nvGraphicFramePr>
        <p:xfrm>
          <a:off x="7149678" y="5600256"/>
          <a:ext cx="5753181" cy="1077217"/>
        </p:xfrm>
        <a:graphic>
          <a:graphicData uri="http://schemas.openxmlformats.org/presentationml/2006/ole">
            <mc:AlternateContent xmlns:mc="http://schemas.openxmlformats.org/markup-compatibility/2006">
              <mc:Choice xmlns:v="urn:schemas-microsoft-com:vml" Requires="v">
                <p:oleObj name="AxMath" r:id="rId9" imgW="3035520" imgH="567720" progId="Equation.AxMath">
                  <p:embed/>
                </p:oleObj>
              </mc:Choice>
              <mc:Fallback>
                <p:oleObj name="AxMath" r:id="rId9" imgW="3035520" imgH="567720" progId="Equation.AxMath">
                  <p:embed/>
                  <p:pic>
                    <p:nvPicPr>
                      <p:cNvPr id="0" name=""/>
                      <p:cNvPicPr/>
                      <p:nvPr/>
                    </p:nvPicPr>
                    <p:blipFill>
                      <a:blip r:embed="rId10"/>
                      <a:stretch>
                        <a:fillRect/>
                      </a:stretch>
                    </p:blipFill>
                    <p:spPr>
                      <a:xfrm>
                        <a:off x="7149678" y="5600256"/>
                        <a:ext cx="5753181" cy="1077217"/>
                      </a:xfrm>
                      <a:prstGeom prst="rect">
                        <a:avLst/>
                      </a:prstGeom>
                    </p:spPr>
                  </p:pic>
                </p:oleObj>
              </mc:Fallback>
            </mc:AlternateContent>
          </a:graphicData>
        </a:graphic>
      </p:graphicFrame>
      <p:sp>
        <p:nvSpPr>
          <p:cNvPr id="18" name="文本框 17">
            <a:extLst>
              <a:ext uri="{FF2B5EF4-FFF2-40B4-BE49-F238E27FC236}">
                <a16:creationId xmlns:a16="http://schemas.microsoft.com/office/drawing/2014/main" id="{D113DDA0-5419-6989-260E-644AB6452D66}"/>
              </a:ext>
            </a:extLst>
          </p:cNvPr>
          <p:cNvSpPr txBox="1"/>
          <p:nvPr/>
        </p:nvSpPr>
        <p:spPr>
          <a:xfrm>
            <a:off x="6931793" y="6865577"/>
            <a:ext cx="5971066" cy="156966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en-US" altLang="zh-CN" sz="3200" dirty="0"/>
              <a:t>selfish miner can obtain a revenue larger than its honest mining when:</a:t>
            </a:r>
            <a:endParaRPr lang="zh-CN" altLang="en-US" sz="3200" dirty="0"/>
          </a:p>
        </p:txBody>
      </p:sp>
      <p:graphicFrame>
        <p:nvGraphicFramePr>
          <p:cNvPr id="19" name="对象 18">
            <a:extLst>
              <a:ext uri="{FF2B5EF4-FFF2-40B4-BE49-F238E27FC236}">
                <a16:creationId xmlns:a16="http://schemas.microsoft.com/office/drawing/2014/main" id="{4ED857C5-51E1-D7FE-9323-384A2A1A12C1}"/>
              </a:ext>
            </a:extLst>
          </p:cNvPr>
          <p:cNvGraphicFramePr>
            <a:graphicFrameLocks noChangeAspect="1"/>
          </p:cNvGraphicFramePr>
          <p:nvPr>
            <p:extLst>
              <p:ext uri="{D42A27DB-BD31-4B8C-83A1-F6EECF244321}">
                <p14:modId xmlns:p14="http://schemas.microsoft.com/office/powerpoint/2010/main" val="291106151"/>
              </p:ext>
            </p:extLst>
          </p:nvPr>
        </p:nvGraphicFramePr>
        <p:xfrm>
          <a:off x="8408288" y="8554356"/>
          <a:ext cx="2808352" cy="955783"/>
        </p:xfrm>
        <a:graphic>
          <a:graphicData uri="http://schemas.openxmlformats.org/presentationml/2006/ole">
            <mc:AlternateContent xmlns:mc="http://schemas.openxmlformats.org/markup-compatibility/2006">
              <mc:Choice xmlns:v="urn:schemas-microsoft-com:vml" Requires="v">
                <p:oleObj name="AxMath" r:id="rId11" imgW="1510920" imgH="514800" progId="Equation.AxMath">
                  <p:embed/>
                </p:oleObj>
              </mc:Choice>
              <mc:Fallback>
                <p:oleObj name="AxMath" r:id="rId11" imgW="1510920" imgH="514800" progId="Equation.AxMath">
                  <p:embed/>
                  <p:pic>
                    <p:nvPicPr>
                      <p:cNvPr id="0" name=""/>
                      <p:cNvPicPr/>
                      <p:nvPr/>
                    </p:nvPicPr>
                    <p:blipFill>
                      <a:blip r:embed="rId12"/>
                      <a:stretch>
                        <a:fillRect/>
                      </a:stretch>
                    </p:blipFill>
                    <p:spPr>
                      <a:xfrm>
                        <a:off x="8408288" y="8554356"/>
                        <a:ext cx="2808352" cy="955783"/>
                      </a:xfrm>
                      <a:prstGeom prst="rect">
                        <a:avLst/>
                      </a:prstGeom>
                    </p:spPr>
                  </p:pic>
                </p:oleObj>
              </mc:Fallback>
            </mc:AlternateContent>
          </a:graphicData>
        </a:graphic>
      </p:graphicFrame>
    </p:spTree>
    <p:extLst>
      <p:ext uri="{BB962C8B-B14F-4D97-AF65-F5344CB8AC3E}">
        <p14:creationId xmlns:p14="http://schemas.microsoft.com/office/powerpoint/2010/main" val="229298696"/>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KSO_WPP_MARK_KEY" val="9d3c8bef-8e1a-45c1-9118-9d9b4393e1a5"/>
  <p:tag name="COMMONDATA" val="eyJoZGlkIjoiOTMxOTVmNjVhYjNiMTljYjE3NDZmNDI2NTA1NjczZW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2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2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874</Words>
  <Application>Microsoft Office PowerPoint</Application>
  <PresentationFormat>自定义</PresentationFormat>
  <Paragraphs>124</Paragraphs>
  <Slides>15</Slides>
  <Notes>12</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15</vt:i4>
      </vt:variant>
    </vt:vector>
  </HeadingPairs>
  <TitlesOfParts>
    <vt:vector size="24" baseType="lpstr">
      <vt:lpstr>Helvetica Neue Bold</vt:lpstr>
      <vt:lpstr>宋体</vt:lpstr>
      <vt:lpstr>Times New Roman Regular</vt:lpstr>
      <vt:lpstr>Arial</vt:lpstr>
      <vt:lpstr>Helvetica Neue</vt:lpstr>
      <vt:lpstr>Helvetica Neue Medium</vt:lpstr>
      <vt:lpstr>Wingdings</vt:lpstr>
      <vt:lpstr>21_BasicWhite</vt:lpstr>
      <vt:lpstr>Equation.AxMath</vt:lpstr>
      <vt:lpstr>Incentives in Blockchain system   </vt:lpstr>
      <vt:lpstr>Overview</vt:lpstr>
      <vt:lpstr>Blockchain Intro </vt:lpstr>
      <vt:lpstr>Blockchain Intro </vt:lpstr>
      <vt:lpstr>Blockchain Intro </vt:lpstr>
      <vt:lpstr>Incentive Mechanism </vt:lpstr>
      <vt:lpstr>Game Theory For Mining  </vt:lpstr>
      <vt:lpstr>Game Theory For Security</vt:lpstr>
      <vt:lpstr>Game Theory For Security</vt:lpstr>
      <vt:lpstr>Game Theory For Security</vt:lpstr>
      <vt:lpstr>Game Theory For Security</vt:lpstr>
      <vt:lpstr>Game Theory For Security</vt:lpstr>
      <vt:lpstr>Game Theory For Security</vt:lpstr>
      <vt:lpstr>Division of Work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Incentive Mechanism for Federated Learning</dc:title>
  <dc:creator/>
  <cp:lastModifiedBy>俊豪 代</cp:lastModifiedBy>
  <cp:revision>13</cp:revision>
  <dcterms:created xsi:type="dcterms:W3CDTF">2024-06-03T16:20:11Z</dcterms:created>
  <dcterms:modified xsi:type="dcterms:W3CDTF">2024-06-04T04:09:46Z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B1F718585F0D4BC9B14A0AFD8EF7F382</vt:lpwstr>
  </property>
  <property fmtid="{D5CDD505-2E9C-101B-9397-08002B2CF9AE}" pid="3" name="KSOProductBuildVer">
    <vt:lpwstr>2052-6.7.1.8828</vt:lpwstr>
  </property>
</Properties>
</file>